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0.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2.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3.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4.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5.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6.xml" ContentType="application/vnd.openxmlformats-officedocument.presentationml.notesSlide+xml"/>
  <Override PartName="/ppt/charts/chart3.xml" ContentType="application/vnd.openxmlformats-officedocument.drawingml.chart+xml"/>
  <Override PartName="/ppt/notesSlides/notesSlide7.xml" ContentType="application/vnd.openxmlformats-officedocument.presentationml.notesSlide+xml"/>
  <Override PartName="/ppt/charts/chart4.xml" ContentType="application/vnd.openxmlformats-officedocument.drawingml.chart+xml"/>
  <Override PartName="/ppt/notesSlides/notesSlide8.xml" ContentType="application/vnd.openxmlformats-officedocument.presentationml.notesSlide+xml"/>
  <Override PartName="/ppt/charts/chart5.xml" ContentType="application/vnd.openxmlformats-officedocument.drawingml.chart+xml"/>
  <Override PartName="/ppt/notesSlides/notesSlide9.xml" ContentType="application/vnd.openxmlformats-officedocument.presentationml.notesSlide+xml"/>
  <Override PartName="/ppt/charts/chart6.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96" r:id="rId4"/>
    <p:sldMasterId id="2147483709" r:id="rId5"/>
    <p:sldMasterId id="2147483722" r:id="rId6"/>
    <p:sldMasterId id="2147483735" r:id="rId7"/>
    <p:sldMasterId id="2147483751" r:id="rId8"/>
    <p:sldMasterId id="2147483781" r:id="rId9"/>
    <p:sldMasterId id="2147483808" r:id="rId10"/>
    <p:sldMasterId id="2147483820" r:id="rId11"/>
    <p:sldMasterId id="2147483832" r:id="rId12"/>
    <p:sldMasterId id="2147483844" r:id="rId13"/>
    <p:sldMasterId id="2147483856" r:id="rId14"/>
    <p:sldMasterId id="2147483868" r:id="rId15"/>
    <p:sldMasterId id="2147483880" r:id="rId16"/>
  </p:sldMasterIdLst>
  <p:notesMasterIdLst>
    <p:notesMasterId r:id="rId66"/>
  </p:notesMasterIdLst>
  <p:sldIdLst>
    <p:sldId id="282" r:id="rId17"/>
    <p:sldId id="283" r:id="rId18"/>
    <p:sldId id="284" r:id="rId19"/>
    <p:sldId id="285" r:id="rId20"/>
    <p:sldId id="257" r:id="rId21"/>
    <p:sldId id="328" r:id="rId22"/>
    <p:sldId id="288" r:id="rId23"/>
    <p:sldId id="298" r:id="rId24"/>
    <p:sldId id="318" r:id="rId25"/>
    <p:sldId id="319" r:id="rId26"/>
    <p:sldId id="320" r:id="rId27"/>
    <p:sldId id="321" r:id="rId28"/>
    <p:sldId id="322" r:id="rId29"/>
    <p:sldId id="323" r:id="rId30"/>
    <p:sldId id="324" r:id="rId31"/>
    <p:sldId id="325" r:id="rId32"/>
    <p:sldId id="326" r:id="rId33"/>
    <p:sldId id="327" r:id="rId34"/>
    <p:sldId id="308" r:id="rId35"/>
    <p:sldId id="309" r:id="rId36"/>
    <p:sldId id="310" r:id="rId37"/>
    <p:sldId id="311" r:id="rId38"/>
    <p:sldId id="312" r:id="rId39"/>
    <p:sldId id="313" r:id="rId40"/>
    <p:sldId id="286" r:id="rId41"/>
    <p:sldId id="265" r:id="rId42"/>
    <p:sldId id="266" r:id="rId43"/>
    <p:sldId id="267" r:id="rId44"/>
    <p:sldId id="268" r:id="rId45"/>
    <p:sldId id="269" r:id="rId46"/>
    <p:sldId id="270" r:id="rId47"/>
    <p:sldId id="271" r:id="rId48"/>
    <p:sldId id="272" r:id="rId49"/>
    <p:sldId id="273" r:id="rId50"/>
    <p:sldId id="274" r:id="rId51"/>
    <p:sldId id="275" r:id="rId52"/>
    <p:sldId id="332" r:id="rId53"/>
    <p:sldId id="276" r:id="rId54"/>
    <p:sldId id="277" r:id="rId55"/>
    <p:sldId id="278" r:id="rId56"/>
    <p:sldId id="279" r:id="rId57"/>
    <p:sldId id="280" r:id="rId58"/>
    <p:sldId id="329" r:id="rId59"/>
    <p:sldId id="331" r:id="rId60"/>
    <p:sldId id="314" r:id="rId61"/>
    <p:sldId id="315" r:id="rId62"/>
    <p:sldId id="316" r:id="rId63"/>
    <p:sldId id="317" r:id="rId64"/>
    <p:sldId id="330" r:id="rId6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59" d="100"/>
          <a:sy n="59" d="100"/>
        </p:scale>
        <p:origin x="-1552" y="-11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45.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presProps" Target="presProp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Macintosh%20HD:Users:themoranhouse:Desktop:My%20Documents:ACTSI:ACBS2014:ACBS_2014_InvitedAddress:ACT_Construct_Survey_PieChartsV1.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Macintosh%20HD:Users:themoranhouse:Desktop:My%20Documents:ACTSI:ACBS2014:ACBS_2014_InvitedAddress:ACT_Construct_Survey_PieChartsV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themoranhouse:Desktop:My%20Documents:ACTSI:ACBS2014:ACBS_2014_InvitedAddress:ACT_Construct_Survey_PieChartsV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themoranhouse:Desktop:My%20Documents:ACTSI:ACBS2014:ACBS_2014_InvitedAddress:ACT_Construct_Survey_PieChartsV1.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themoranhouse:Desktop:My%20Documents:ACTSI:ACBS2014:ACBS_2014_InvitedAddress:ACT_Construct_Survey_PieChartsV1.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themoranhouse:Desktop:My%20Documents:ACTSI:ACBS2014:ACBS_2014_InvitedAddress:ACT_Construct_Survey_PieChartsV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EEF3-41CF-BB60-29CCDBADEDBD}"/>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EEF3-41CF-BB60-29CCDBADEDBD}"/>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EEF3-41CF-BB60-29CCDBADEDBD}"/>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EEF3-41CF-BB60-29CCDBADEDBD}"/>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EEF3-41CF-BB60-29CCDBADEDBD}"/>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EEF3-41CF-BB60-29CCDBADEDBD}"/>
              </c:ext>
            </c:extLst>
          </c:dPt>
          <c:dLbls>
            <c:dLbl>
              <c:idx val="0"/>
              <c:layout>
                <c:manualLayout>
                  <c:x val="-9.8425745688390007E-2"/>
                  <c:y val="-3.5323918887778298E-2"/>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no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3915944843816019"/>
                      <c:h val="6.2541121503255429E-2"/>
                    </c:manualLayout>
                  </c15:layout>
                </c:ext>
                <c:ext xmlns:c16="http://schemas.microsoft.com/office/drawing/2014/chart" uri="{C3380CC4-5D6E-409C-BE32-E72D297353CC}">
                  <c16:uniqueId val="{00000001-EEF3-41CF-BB60-29CCDBADEDBD}"/>
                </c:ext>
              </c:extLst>
            </c:dLbl>
            <c:dLbl>
              <c:idx val="1"/>
              <c:layout>
                <c:manualLayout>
                  <c:x val="-2.9344336047331401E-2"/>
                  <c:y val="-3.5323988423188603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no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EF3-41CF-BB60-29CCDBADEDBD}"/>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no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5-EEF3-41CF-BB60-29CCDBADEDBD}"/>
                </c:ext>
              </c:extLst>
            </c:dLbl>
            <c:dLbl>
              <c:idx val="3"/>
              <c:layout>
                <c:manualLayout>
                  <c:x val="9.0478369479271903E-2"/>
                  <c:y val="-9.5374768742609306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no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EEF3-41CF-BB60-29CCDBADEDBD}"/>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no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9-EEF3-41CF-BB60-29CCDBADEDBD}"/>
                </c:ext>
              </c:extLst>
            </c:dLbl>
            <c:dLbl>
              <c:idx val="5"/>
              <c:layout>
                <c:manualLayout>
                  <c:x val="1.2500000000000001E-2"/>
                  <c:y val="-1.2962962962963001E-2"/>
                </c:manualLayout>
              </c:layout>
              <c:tx>
                <c:rich>
                  <a:bodyPr rot="0" spcFirstLastPara="1" vertOverflow="ellipsis" vert="horz" wrap="square" lIns="38100" tIns="19050" rIns="38100" bIns="19050" anchor="ctr" anchorCtr="1">
                    <a:spAutoFit/>
                  </a:bodyPr>
                  <a:lstStyle/>
                  <a:p>
                    <a:pPr>
                      <a:defRPr sz="1000" b="1" i="0" u="none" strike="noStrike" kern="1200" spc="0" baseline="0">
                        <a:noFill/>
                        <a:latin typeface="+mn-lt"/>
                        <a:ea typeface="+mn-ea"/>
                        <a:cs typeface="+mn-cs"/>
                      </a:defRPr>
                    </a:pPr>
                    <a:r>
                      <a:rPr lang="en-US" sz="1600" dirty="0">
                        <a:noFill/>
                      </a:rPr>
                      <a:t>Committed Action
86%</a:t>
                    </a:r>
                    <a:endParaRPr lang="en-US" sz="1600" dirty="0"/>
                  </a:p>
                </c:rich>
              </c:tx>
              <c:spPr>
                <a:noFill/>
                <a:ln>
                  <a:noFill/>
                </a:ln>
                <a:effectLst/>
              </c:sp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EEF3-41CF-BB60-29CCDBADEDBD}"/>
                </c:ext>
              </c:extLst>
            </c:dLbl>
            <c:spPr>
              <a:noFill/>
              <a:ln>
                <a:noFill/>
              </a:ln>
              <a:effectLst/>
            </c:spPr>
            <c:txPr>
              <a:bodyPr/>
              <a:lstStyle/>
              <a:p>
                <a:pPr>
                  <a:defRPr>
                    <a:noFill/>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OBJMeasured!$B$2:$B$7</c:f>
              <c:strCache>
                <c:ptCount val="6"/>
                <c:pt idx="0">
                  <c:v>Acceptance</c:v>
                </c:pt>
                <c:pt idx="1">
                  <c:v>Contact with the Present Moment</c:v>
                </c:pt>
                <c:pt idx="2">
                  <c:v>Defusion</c:v>
                </c:pt>
                <c:pt idx="3">
                  <c:v>Self-as-Context</c:v>
                </c:pt>
                <c:pt idx="4">
                  <c:v>Values</c:v>
                </c:pt>
                <c:pt idx="5">
                  <c:v>Committed Action</c:v>
                </c:pt>
              </c:strCache>
            </c:strRef>
          </c:cat>
          <c:val>
            <c:numRef>
              <c:f>OBJMeasured!$C$2:$C$7</c:f>
              <c:numCache>
                <c:formatCode>General</c:formatCode>
                <c:ptCount val="6"/>
                <c:pt idx="0">
                  <c:v>6.1199999999999974</c:v>
                </c:pt>
                <c:pt idx="1">
                  <c:v>1.02</c:v>
                </c:pt>
                <c:pt idx="2">
                  <c:v>5.0999999999999996</c:v>
                </c:pt>
                <c:pt idx="3">
                  <c:v>0</c:v>
                </c:pt>
                <c:pt idx="4">
                  <c:v>2.04</c:v>
                </c:pt>
                <c:pt idx="5">
                  <c:v>85.71</c:v>
                </c:pt>
              </c:numCache>
            </c:numRef>
          </c:val>
          <c:extLst>
            <c:ext xmlns:c16="http://schemas.microsoft.com/office/drawing/2014/chart" uri="{C3380CC4-5D6E-409C-BE32-E72D297353CC}">
              <c16:uniqueId val="{0000000C-EEF3-41CF-BB60-29CCDBADEDBD}"/>
            </c:ext>
          </c:extLst>
        </c:ser>
        <c:dLbls>
          <c:dLblPos val="outEnd"/>
          <c:showLegendKey val="0"/>
          <c:showVal val="0"/>
          <c:showCatName val="1"/>
          <c:showSerName val="0"/>
          <c:showPercent val="1"/>
          <c:showBubbleSize val="0"/>
          <c:showLeaderLines val="0"/>
        </c:dLbls>
      </c:pie3DChart>
      <c:spPr>
        <a:noFill/>
        <a:ln>
          <a:noFill/>
        </a:ln>
        <a:effectLst/>
      </c:spPr>
    </c:plotArea>
    <c:plotVisOnly val="1"/>
    <c:dispBlanksAs val="gap"/>
    <c:showDLblsOverMax val="0"/>
  </c:chart>
  <c:spPr>
    <a:solidFill>
      <a:schemeClr val="tx1"/>
    </a:solidFill>
    <a:ln w="9525" cap="flat" cmpd="sng" algn="ctr">
      <a:noFill/>
      <a:round/>
    </a:ln>
    <a:effectLst/>
  </c:spPr>
  <c:txPr>
    <a:bodyPr/>
    <a:lstStyle/>
    <a:p>
      <a:pPr>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bg1">
                  <a:lumMod val="5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D291-4C81-B997-874E95E4E910}"/>
              </c:ext>
            </c:extLst>
          </c:dPt>
          <c:dPt>
            <c:idx val="1"/>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D291-4C81-B997-874E95E4E910}"/>
              </c:ext>
            </c:extLst>
          </c:dPt>
          <c:dPt>
            <c:idx val="2"/>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D291-4C81-B997-874E95E4E910}"/>
              </c:ext>
            </c:extLst>
          </c:dPt>
          <c:dLbls>
            <c:dLbl>
              <c:idx val="0"/>
              <c:layout>
                <c:manualLayout>
                  <c:x val="-0.47088659230096203"/>
                  <c:y val="-6.12168359896232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bg1">
                          <a:lumMod val="50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291-4C81-B997-874E95E4E910}"/>
                </c:ext>
              </c:extLst>
            </c:dLbl>
            <c:dLbl>
              <c:idx val="1"/>
              <c:layout>
                <c:manualLayout>
                  <c:x val="-0.64772462817147802"/>
                  <c:y val="-9.0406254069153397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r>
                      <a:rPr lang="en-US">
                        <a:solidFill>
                          <a:schemeClr val="accent5"/>
                        </a:solidFill>
                      </a:rPr>
                      <a:t>Values</a:t>
                    </a:r>
                    <a:r>
                      <a:rPr lang="en-US" baseline="0">
                        <a:solidFill>
                          <a:schemeClr val="accent5"/>
                        </a:solidFill>
                      </a:rPr>
                      <a:t>
2%</a:t>
                    </a:r>
                  </a:p>
                </c:rich>
              </c:tx>
              <c:spPr>
                <a:noFill/>
                <a:ln>
                  <a:noFill/>
                </a:ln>
                <a:effectLst/>
              </c:sp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291-4C81-B997-874E95E4E910}"/>
                </c:ext>
              </c:extLst>
            </c:dLbl>
            <c:dLbl>
              <c:idx val="2"/>
              <c:layout>
                <c:manualLayout>
                  <c:x val="-0.15737499999999999"/>
                  <c:y val="-0.69933416438235096"/>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291-4C81-B997-874E95E4E910}"/>
                </c:ext>
              </c:extLst>
            </c:dLbl>
            <c:spPr>
              <a:noFill/>
              <a:ln>
                <a:noFill/>
              </a:ln>
              <a:effectLst/>
            </c:spPr>
            <c:showLegendKey val="0"/>
            <c:showVal val="0"/>
            <c:showCatName val="1"/>
            <c:showSerName val="0"/>
            <c:showPercent val="1"/>
            <c:showBubbleSize val="0"/>
            <c:showLeaderLines val="0"/>
            <c:extLst>
              <c:ext xmlns:c15="http://schemas.microsoft.com/office/drawing/2012/chart" uri="{CE6537A1-D6FC-4f65-9D91-7224C49458BB}"/>
            </c:extLst>
          </c:dLbls>
          <c:cat>
            <c:strRef>
              <c:f>OBJMeasured!$F$10:$F$12</c:f>
              <c:strCache>
                <c:ptCount val="3"/>
                <c:pt idx="0">
                  <c:v>Mindfulness</c:v>
                </c:pt>
                <c:pt idx="1">
                  <c:v>Values</c:v>
                </c:pt>
                <c:pt idx="2">
                  <c:v>Committed Action</c:v>
                </c:pt>
              </c:strCache>
            </c:strRef>
          </c:cat>
          <c:val>
            <c:numRef>
              <c:f>OBJMeasured!$G$10:$G$12</c:f>
              <c:numCache>
                <c:formatCode>General</c:formatCode>
                <c:ptCount val="3"/>
                <c:pt idx="0">
                  <c:v>12.24</c:v>
                </c:pt>
                <c:pt idx="1">
                  <c:v>2.04</c:v>
                </c:pt>
                <c:pt idx="2">
                  <c:v>85.71</c:v>
                </c:pt>
              </c:numCache>
            </c:numRef>
          </c:val>
          <c:extLst>
            <c:ext xmlns:c16="http://schemas.microsoft.com/office/drawing/2014/chart" uri="{C3380CC4-5D6E-409C-BE32-E72D297353CC}">
              <c16:uniqueId val="{00000006-D291-4C81-B997-874E95E4E910}"/>
            </c:ext>
          </c:extLst>
        </c:ser>
        <c:dLbls>
          <c:showLegendKey val="0"/>
          <c:showVal val="0"/>
          <c:showCatName val="1"/>
          <c:showSerName val="0"/>
          <c:showPercent val="1"/>
          <c:showBubbleSize val="0"/>
          <c:showLeaderLines val="0"/>
        </c:dLbls>
      </c:pie3DChart>
      <c:spPr>
        <a:noFill/>
        <a:ln>
          <a:solidFill>
            <a:schemeClr val="tx1"/>
          </a:solidFill>
        </a:ln>
        <a:effectLst/>
      </c:spPr>
    </c:plotArea>
    <c:plotVisOnly val="1"/>
    <c:dispBlanksAs val="gap"/>
    <c:showDLblsOverMax val="0"/>
  </c:chart>
  <c:spPr>
    <a:solidFill>
      <a:schemeClr val="tx1"/>
    </a:solidFill>
    <a:ln w="9525" cap="flat" cmpd="sng" algn="ctr">
      <a:noFill/>
      <a:round/>
    </a:ln>
    <a:effectLst/>
  </c:spPr>
  <c:txPr>
    <a:bodyPr/>
    <a:lstStyle/>
    <a:p>
      <a:pPr>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9734-4843-A0E0-F462519A915A}"/>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9734-4843-A0E0-F462519A915A}"/>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9734-4843-A0E0-F462519A915A}"/>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9734-4843-A0E0-F462519A915A}"/>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9734-4843-A0E0-F462519A915A}"/>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9734-4843-A0E0-F462519A915A}"/>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rgbClr val="000000"/>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1-9734-4843-A0E0-F462519A915A}"/>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rgbClr val="000000"/>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3-9734-4843-A0E0-F462519A915A}"/>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rgbClr val="000000"/>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5-9734-4843-A0E0-F462519A915A}"/>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rgbClr val="000000"/>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7-9734-4843-A0E0-F462519A915A}"/>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rgbClr val="000000"/>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9-9734-4843-A0E0-F462519A915A}"/>
                </c:ext>
              </c:extLst>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rgbClr val="000000"/>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B-9734-4843-A0E0-F462519A915A}"/>
                </c:ext>
              </c:extLst>
            </c:dLbl>
            <c:spPr>
              <a:noFill/>
              <a:ln>
                <a:noFill/>
              </a:ln>
              <a:effectLst/>
            </c:spPr>
            <c:txPr>
              <a:bodyPr/>
              <a:lstStyle/>
              <a:p>
                <a:pPr>
                  <a:defRPr>
                    <a:solidFill>
                      <a:srgbClr val="000000"/>
                    </a:solidFill>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Sheet2!$B$2:$B$7</c:f>
              <c:strCache>
                <c:ptCount val="6"/>
                <c:pt idx="0">
                  <c:v>Acceptance</c:v>
                </c:pt>
                <c:pt idx="1">
                  <c:v>Contact with the Present Moment</c:v>
                </c:pt>
                <c:pt idx="2">
                  <c:v>Defusion</c:v>
                </c:pt>
                <c:pt idx="3">
                  <c:v>Self-as-Context</c:v>
                </c:pt>
                <c:pt idx="4">
                  <c:v>Values</c:v>
                </c:pt>
                <c:pt idx="5">
                  <c:v>Committed Action</c:v>
                </c:pt>
              </c:strCache>
            </c:strRef>
          </c:cat>
          <c:val>
            <c:numRef>
              <c:f>Sheet2!$C$2:$C$7</c:f>
              <c:numCache>
                <c:formatCode>General</c:formatCode>
                <c:ptCount val="6"/>
                <c:pt idx="0">
                  <c:v>13.27</c:v>
                </c:pt>
                <c:pt idx="1">
                  <c:v>8.16</c:v>
                </c:pt>
                <c:pt idx="2">
                  <c:v>8.16</c:v>
                </c:pt>
                <c:pt idx="3">
                  <c:v>16.329999999999998</c:v>
                </c:pt>
                <c:pt idx="4">
                  <c:v>4.08</c:v>
                </c:pt>
                <c:pt idx="5">
                  <c:v>50</c:v>
                </c:pt>
              </c:numCache>
            </c:numRef>
          </c:val>
          <c:extLst>
            <c:ext xmlns:c16="http://schemas.microsoft.com/office/drawing/2014/chart" uri="{C3380CC4-5D6E-409C-BE32-E72D297353CC}">
              <c16:uniqueId val="{0000000C-9734-4843-A0E0-F462519A915A}"/>
            </c:ext>
          </c:extLst>
        </c:ser>
        <c:dLbls>
          <c:dLblPos val="outEnd"/>
          <c:showLegendKey val="0"/>
          <c:showVal val="0"/>
          <c:showCatName val="1"/>
          <c:showSerName val="0"/>
          <c:showPercent val="1"/>
          <c:showBubbleSize val="0"/>
          <c:showLeaderLines val="1"/>
        </c:dLbls>
      </c:pie3DChart>
      <c:spPr>
        <a:noFill/>
        <a:ln>
          <a:noFill/>
        </a:ln>
        <a:effectLst/>
      </c:spPr>
    </c:plotArea>
    <c:plotVisOnly val="1"/>
    <c:dispBlanksAs val="gap"/>
    <c:showDLblsOverMax val="0"/>
  </c:chart>
  <c:spPr>
    <a:solidFill>
      <a:schemeClr val="tx1"/>
    </a:solidFill>
    <a:ln w="9525" cap="flat" cmpd="sng" algn="ctr">
      <a:noFill/>
      <a:round/>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bg1">
                  <a:lumMod val="5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EF39-462D-9DC8-911EBF92D7A8}"/>
              </c:ext>
            </c:extLst>
          </c:dPt>
          <c:dPt>
            <c:idx val="1"/>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EF39-462D-9DC8-911EBF92D7A8}"/>
              </c:ext>
            </c:extLst>
          </c:dPt>
          <c:dPt>
            <c:idx val="2"/>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EF39-462D-9DC8-911EBF92D7A8}"/>
              </c:ext>
            </c:extLst>
          </c:dPt>
          <c:dLbls>
            <c:dLbl>
              <c:idx val="0"/>
              <c:layout>
                <c:manualLayout>
                  <c:x val="-6.36379046369204E-2"/>
                  <c:y val="-0.18788021289005499"/>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rgbClr val="000000"/>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F39-462D-9DC8-911EBF92D7A8}"/>
                </c:ext>
              </c:extLst>
            </c:dLbl>
            <c:dLbl>
              <c:idx val="1"/>
              <c:layout>
                <c:manualLayout>
                  <c:x val="-2.0680227471566E-2"/>
                  <c:y val="9.6708967149164004E-3"/>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rgbClr val="000000"/>
                        </a:solidFill>
                        <a:latin typeface="+mn-lt"/>
                        <a:ea typeface="+mn-ea"/>
                        <a:cs typeface="+mn-cs"/>
                      </a:defRPr>
                    </a:pPr>
                    <a:r>
                      <a:rPr lang="en-US">
                        <a:solidFill>
                          <a:srgbClr val="000000"/>
                        </a:solidFill>
                      </a:rPr>
                      <a:t>Values</a:t>
                    </a:r>
                    <a:r>
                      <a:rPr lang="en-US" baseline="0">
                        <a:solidFill>
                          <a:srgbClr val="000000"/>
                        </a:solidFill>
                      </a:rPr>
                      <a:t>
4%</a:t>
                    </a:r>
                    <a:endParaRPr lang="en-US" baseline="0">
                      <a:solidFill>
                        <a:schemeClr val="accent5"/>
                      </a:solidFill>
                    </a:endParaRPr>
                  </a:p>
                </c:rich>
              </c:tx>
              <c:spPr>
                <a:noFill/>
                <a:ln>
                  <a:noFill/>
                </a:ln>
                <a:effectLst/>
              </c:sp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F39-462D-9DC8-911EBF92D7A8}"/>
                </c:ext>
              </c:extLst>
            </c:dLbl>
            <c:dLbl>
              <c:idx val="2"/>
              <c:layout>
                <c:manualLayout>
                  <c:x val="8.6847878390201194E-2"/>
                  <c:y val="-0.33308909303003797"/>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rgbClr val="000000"/>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F39-462D-9DC8-911EBF92D7A8}"/>
                </c:ext>
              </c:extLst>
            </c:dLbl>
            <c:spPr>
              <a:noFill/>
              <a:ln>
                <a:noFill/>
              </a:ln>
              <a:effectLst/>
            </c:spPr>
            <c:txPr>
              <a:bodyPr/>
              <a:lstStyle/>
              <a:p>
                <a:pPr>
                  <a:defRPr>
                    <a:solidFill>
                      <a:srgbClr val="000000"/>
                    </a:solidFill>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Sheet2!$E$2:$E$4</c:f>
              <c:strCache>
                <c:ptCount val="3"/>
                <c:pt idx="0">
                  <c:v>Mindfulness</c:v>
                </c:pt>
                <c:pt idx="1">
                  <c:v>Values</c:v>
                </c:pt>
                <c:pt idx="2">
                  <c:v>Committed Action</c:v>
                </c:pt>
              </c:strCache>
            </c:strRef>
          </c:cat>
          <c:val>
            <c:numRef>
              <c:f>Sheet2!$F$2:$F$4</c:f>
              <c:numCache>
                <c:formatCode>General</c:formatCode>
                <c:ptCount val="3"/>
                <c:pt idx="0">
                  <c:v>45.92</c:v>
                </c:pt>
                <c:pt idx="1">
                  <c:v>4.08</c:v>
                </c:pt>
                <c:pt idx="2">
                  <c:v>50</c:v>
                </c:pt>
              </c:numCache>
            </c:numRef>
          </c:val>
          <c:extLst>
            <c:ext xmlns:c16="http://schemas.microsoft.com/office/drawing/2014/chart" uri="{C3380CC4-5D6E-409C-BE32-E72D297353CC}">
              <c16:uniqueId val="{00000006-EF39-462D-9DC8-911EBF92D7A8}"/>
            </c:ext>
          </c:extLst>
        </c:ser>
        <c:dLbls>
          <c:showLegendKey val="0"/>
          <c:showVal val="0"/>
          <c:showCatName val="1"/>
          <c:showSerName val="0"/>
          <c:showPercent val="1"/>
          <c:showBubbleSize val="0"/>
          <c:showLeaderLines val="0"/>
        </c:dLbls>
      </c:pie3DChart>
      <c:spPr>
        <a:noFill/>
        <a:ln>
          <a:noFill/>
        </a:ln>
        <a:effectLst/>
      </c:spPr>
    </c:plotArea>
    <c:plotVisOnly val="1"/>
    <c:dispBlanksAs val="gap"/>
    <c:showDLblsOverMax val="0"/>
  </c:chart>
  <c:spPr>
    <a:solidFill>
      <a:schemeClr val="tx1"/>
    </a:solidFill>
    <a:ln w="9525" cap="flat" cmpd="sng" algn="ctr">
      <a:noFill/>
      <a:round/>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0179-471C-B724-E58767C4A83A}"/>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0179-471C-B724-E58767C4A83A}"/>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0179-471C-B724-E58767C4A83A}"/>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0179-471C-B724-E58767C4A83A}"/>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0179-471C-B724-E58767C4A83A}"/>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0179-471C-B724-E58767C4A83A}"/>
              </c:ext>
            </c:extLst>
          </c:dPt>
          <c:dLbls>
            <c:dLbl>
              <c:idx val="0"/>
              <c:layout>
                <c:manualLayout>
                  <c:x val="-1.73641266659172E-2"/>
                  <c:y val="-0.15230358049638101"/>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rgbClr val="000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5117561973798602"/>
                      <c:h val="0.258483749491564"/>
                    </c:manualLayout>
                  </c15:layout>
                </c:ext>
                <c:ext xmlns:c16="http://schemas.microsoft.com/office/drawing/2014/chart" uri="{C3380CC4-5D6E-409C-BE32-E72D297353CC}">
                  <c16:uniqueId val="{00000001-0179-471C-B724-E58767C4A83A}"/>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rgbClr val="000000"/>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3-0179-471C-B724-E58767C4A83A}"/>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rgbClr val="000000"/>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5-0179-471C-B724-E58767C4A83A}"/>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rgbClr val="000000"/>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7-0179-471C-B724-E58767C4A83A}"/>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rgbClr val="000000"/>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9-0179-471C-B724-E58767C4A83A}"/>
                </c:ext>
              </c:extLst>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rgbClr val="000000"/>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B-0179-471C-B724-E58767C4A83A}"/>
                </c:ext>
              </c:extLst>
            </c:dLbl>
            <c:spPr>
              <a:noFill/>
              <a:ln>
                <a:noFill/>
              </a:ln>
              <a:effectLst/>
            </c:spPr>
            <c:txPr>
              <a:bodyPr/>
              <a:lstStyle/>
              <a:p>
                <a:pPr>
                  <a:defRPr>
                    <a:solidFill>
                      <a:srgbClr val="000000"/>
                    </a:solidFill>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Sheet3!$A$1:$A$6</c:f>
              <c:strCache>
                <c:ptCount val="6"/>
                <c:pt idx="0">
                  <c:v>Acceptance</c:v>
                </c:pt>
                <c:pt idx="1">
                  <c:v>Contact with the Present Moment</c:v>
                </c:pt>
                <c:pt idx="2">
                  <c:v>Defusion</c:v>
                </c:pt>
                <c:pt idx="3">
                  <c:v>Self-as-context</c:v>
                </c:pt>
                <c:pt idx="4">
                  <c:v>Values</c:v>
                </c:pt>
                <c:pt idx="5">
                  <c:v>Committed Action</c:v>
                </c:pt>
              </c:strCache>
            </c:strRef>
          </c:cat>
          <c:val>
            <c:numRef>
              <c:f>Sheet3!$B$1:$B$6</c:f>
              <c:numCache>
                <c:formatCode>General</c:formatCode>
                <c:ptCount val="6"/>
                <c:pt idx="0">
                  <c:v>9693</c:v>
                </c:pt>
                <c:pt idx="1">
                  <c:v>784</c:v>
                </c:pt>
                <c:pt idx="2">
                  <c:v>1750</c:v>
                </c:pt>
                <c:pt idx="3">
                  <c:v>4373</c:v>
                </c:pt>
                <c:pt idx="4">
                  <c:v>4086</c:v>
                </c:pt>
                <c:pt idx="5">
                  <c:v>764</c:v>
                </c:pt>
              </c:numCache>
            </c:numRef>
          </c:val>
          <c:extLst>
            <c:ext xmlns:c16="http://schemas.microsoft.com/office/drawing/2014/chart" uri="{C3380CC4-5D6E-409C-BE32-E72D297353CC}">
              <c16:uniqueId val="{0000000C-0179-471C-B724-E58767C4A83A}"/>
            </c:ext>
          </c:extLst>
        </c:ser>
        <c:dLbls>
          <c:dLblPos val="outEnd"/>
          <c:showLegendKey val="0"/>
          <c:showVal val="0"/>
          <c:showCatName val="1"/>
          <c:showSerName val="0"/>
          <c:showPercent val="1"/>
          <c:showBubbleSize val="0"/>
          <c:showLeaderLines val="0"/>
        </c:dLbls>
      </c:pie3DChart>
      <c:spPr>
        <a:noFill/>
        <a:ln>
          <a:noFill/>
        </a:ln>
        <a:effectLst/>
      </c:spPr>
    </c:plotArea>
    <c:plotVisOnly val="1"/>
    <c:dispBlanksAs val="gap"/>
    <c:showDLblsOverMax val="0"/>
  </c:chart>
  <c:spPr>
    <a:solidFill>
      <a:schemeClr val="tx1"/>
    </a:solidFill>
    <a:ln w="9525" cap="flat" cmpd="sng" algn="ctr">
      <a:noFill/>
      <a:round/>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bg1">
                  <a:lumMod val="6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0614-4539-AC4D-942FF2126A98}"/>
              </c:ext>
            </c:extLst>
          </c:dPt>
          <c:dPt>
            <c:idx val="1"/>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0614-4539-AC4D-942FF2126A98}"/>
              </c:ext>
            </c:extLst>
          </c:dPt>
          <c:dPt>
            <c:idx val="2"/>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0614-4539-AC4D-942FF2126A98}"/>
              </c:ext>
            </c:extLst>
          </c:dPt>
          <c:dLbls>
            <c:dLbl>
              <c:idx val="0"/>
              <c:layout>
                <c:manualLayout>
                  <c:x val="2.70713035870516E-2"/>
                  <c:y val="-1.4154912259904701E-2"/>
                </c:manualLayout>
              </c:layout>
              <c:tx>
                <c:rich>
                  <a:bodyPr rot="0" spcFirstLastPara="1" vertOverflow="ellipsis" vert="horz" wrap="square" lIns="38100" tIns="19050" rIns="38100" bIns="19050" anchor="ctr" anchorCtr="1">
                    <a:noAutofit/>
                  </a:bodyPr>
                  <a:lstStyle/>
                  <a:p>
                    <a:pPr>
                      <a:defRPr sz="1000" b="1" i="0" u="none" strike="noStrike" kern="1200" spc="0" baseline="0">
                        <a:solidFill>
                          <a:srgbClr val="000000"/>
                        </a:solidFill>
                        <a:latin typeface="+mn-lt"/>
                        <a:ea typeface="+mn-ea"/>
                        <a:cs typeface="+mn-cs"/>
                      </a:defRPr>
                    </a:pPr>
                    <a:r>
                      <a:rPr lang="en-US">
                        <a:solidFill>
                          <a:srgbClr val="000000"/>
                        </a:solidFill>
                      </a:rPr>
                      <a:t>Mindfulness</a:t>
                    </a:r>
                    <a:r>
                      <a:rPr lang="en-US" baseline="0">
                        <a:solidFill>
                          <a:srgbClr val="000000"/>
                        </a:solidFill>
                      </a:rPr>
                      <a:t>
77%</a:t>
                    </a:r>
                    <a:endParaRPr lang="en-US" baseline="0">
                      <a:solidFill>
                        <a:schemeClr val="bg1">
                          <a:lumMod val="50000"/>
                        </a:schemeClr>
                      </a:solidFill>
                    </a:endParaRPr>
                  </a:p>
                </c:rich>
              </c:tx>
              <c:spPr>
                <a:noFill/>
                <a:ln>
                  <a:noFill/>
                </a:ln>
                <a:effectLst/>
              </c:spPr>
              <c:showLegendKey val="0"/>
              <c:showVal val="0"/>
              <c:showCatName val="1"/>
              <c:showSerName val="0"/>
              <c:showPercent val="1"/>
              <c:showBubbleSize val="0"/>
              <c:extLst>
                <c:ext xmlns:c15="http://schemas.microsoft.com/office/drawing/2012/chart" uri="{CE6537A1-D6FC-4f65-9D91-7224C49458BB}">
                  <c15:layout>
                    <c:manualLayout>
                      <c:w val="0.26597222222222222"/>
                      <c:h val="0.3148149273076577"/>
                    </c:manualLayout>
                  </c15:layout>
                </c:ext>
                <c:ext xmlns:c16="http://schemas.microsoft.com/office/drawing/2014/chart" uri="{C3380CC4-5D6E-409C-BE32-E72D297353CC}">
                  <c16:uniqueId val="{00000001-0614-4539-AC4D-942FF2126A98}"/>
                </c:ext>
              </c:extLst>
            </c:dLbl>
            <c:dLbl>
              <c:idx val="1"/>
              <c:layout>
                <c:manualLayout>
                  <c:x val="-7.4496057516479294E-2"/>
                  <c:y val="5.58952363569995E-4"/>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rgbClr val="000000"/>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9.3750074538883482E-2"/>
                      <c:h val="0.15595879070737623"/>
                    </c:manualLayout>
                  </c15:layout>
                </c:ext>
                <c:ext xmlns:c16="http://schemas.microsoft.com/office/drawing/2014/chart" uri="{C3380CC4-5D6E-409C-BE32-E72D297353CC}">
                  <c16:uniqueId val="{00000003-0614-4539-AC4D-942FF2126A98}"/>
                </c:ext>
              </c:extLst>
            </c:dLbl>
            <c:dLbl>
              <c:idx val="2"/>
              <c:tx>
                <c:rich>
                  <a:bodyPr rot="0" spcFirstLastPara="1" vertOverflow="ellipsis" vert="horz" wrap="square" lIns="38100" tIns="19050" rIns="38100" bIns="19050" anchor="ctr" anchorCtr="1">
                    <a:spAutoFit/>
                  </a:bodyPr>
                  <a:lstStyle/>
                  <a:p>
                    <a:pPr>
                      <a:defRPr sz="1000" b="1" i="0" u="none" strike="noStrike" kern="1200" spc="0" baseline="0">
                        <a:solidFill>
                          <a:srgbClr val="000000"/>
                        </a:solidFill>
                        <a:latin typeface="+mn-lt"/>
                        <a:ea typeface="+mn-ea"/>
                        <a:cs typeface="+mn-cs"/>
                      </a:defRPr>
                    </a:pPr>
                    <a:r>
                      <a:rPr lang="en-US">
                        <a:solidFill>
                          <a:srgbClr val="000000"/>
                        </a:solidFill>
                      </a:rPr>
                      <a:t>Committed Action</a:t>
                    </a:r>
                    <a:r>
                      <a:rPr lang="en-US" baseline="0">
                        <a:solidFill>
                          <a:srgbClr val="000000"/>
                        </a:solidFill>
                      </a:rPr>
                      <a:t>
4%</a:t>
                    </a:r>
                    <a:endParaRPr lang="en-US" baseline="0">
                      <a:solidFill>
                        <a:schemeClr val="accent6"/>
                      </a:solidFill>
                    </a:endParaRPr>
                  </a:p>
                </c:rich>
              </c:tx>
              <c:spPr>
                <a:noFill/>
                <a:ln>
                  <a:noFill/>
                </a:ln>
                <a:effectLst/>
              </c:sp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614-4539-AC4D-942FF2126A98}"/>
                </c:ext>
              </c:extLst>
            </c:dLbl>
            <c:spPr>
              <a:noFill/>
              <a:ln>
                <a:noFill/>
              </a:ln>
              <a:effectLst/>
            </c:spPr>
            <c:txPr>
              <a:bodyPr/>
              <a:lstStyle/>
              <a:p>
                <a:pPr>
                  <a:defRPr>
                    <a:solidFill>
                      <a:srgbClr val="000000"/>
                    </a:solidFill>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Sheet3!$F$2:$F$4</c:f>
              <c:strCache>
                <c:ptCount val="3"/>
                <c:pt idx="0">
                  <c:v>Mindfulness</c:v>
                </c:pt>
                <c:pt idx="1">
                  <c:v>Values</c:v>
                </c:pt>
                <c:pt idx="2">
                  <c:v>Committed Action</c:v>
                </c:pt>
              </c:strCache>
            </c:strRef>
          </c:cat>
          <c:val>
            <c:numRef>
              <c:f>Sheet3!$G$2:$G$4</c:f>
              <c:numCache>
                <c:formatCode>General</c:formatCode>
                <c:ptCount val="3"/>
                <c:pt idx="0">
                  <c:v>16600</c:v>
                </c:pt>
                <c:pt idx="1">
                  <c:v>4086</c:v>
                </c:pt>
                <c:pt idx="2">
                  <c:v>764</c:v>
                </c:pt>
              </c:numCache>
            </c:numRef>
          </c:val>
          <c:extLst>
            <c:ext xmlns:c16="http://schemas.microsoft.com/office/drawing/2014/chart" uri="{C3380CC4-5D6E-409C-BE32-E72D297353CC}">
              <c16:uniqueId val="{00000006-0614-4539-AC4D-942FF2126A98}"/>
            </c:ext>
          </c:extLst>
        </c:ser>
        <c:dLbls>
          <c:showLegendKey val="0"/>
          <c:showVal val="0"/>
          <c:showCatName val="1"/>
          <c:showSerName val="0"/>
          <c:showPercent val="1"/>
          <c:showBubbleSize val="0"/>
          <c:showLeaderLines val="0"/>
        </c:dLbls>
      </c:pie3DChart>
      <c:spPr>
        <a:noFill/>
        <a:ln>
          <a:noFill/>
        </a:ln>
        <a:effectLst/>
      </c:spPr>
    </c:plotArea>
    <c:plotVisOnly val="1"/>
    <c:dispBlanksAs val="gap"/>
    <c:showDLblsOverMax val="0"/>
  </c:chart>
  <c:spPr>
    <a:solidFill>
      <a:schemeClr val="tx1"/>
    </a:solidFill>
    <a:ln w="9525" cap="flat" cmpd="sng" algn="ctr">
      <a:noFill/>
      <a:round/>
    </a:ln>
    <a:effectLst/>
  </c:spPr>
  <c:txPr>
    <a:bodyPr/>
    <a:lstStyle/>
    <a:p>
      <a:pPr>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drawing1.xml><?xml version="1.0" encoding="utf-8"?>
<c:userShapes xmlns:c="http://schemas.openxmlformats.org/drawingml/2006/chart">
  <cdr:relSizeAnchor xmlns:cdr="http://schemas.openxmlformats.org/drawingml/2006/chartDrawing">
    <cdr:from>
      <cdr:x>0.08681</cdr:x>
      <cdr:y>0.76328</cdr:y>
    </cdr:from>
    <cdr:to>
      <cdr:x>0.31995</cdr:x>
      <cdr:y>0.86376</cdr:y>
    </cdr:to>
    <cdr:sp macro="" textlink="">
      <cdr:nvSpPr>
        <cdr:cNvPr id="2" name="TextBox 1"/>
        <cdr:cNvSpPr txBox="1"/>
      </cdr:nvSpPr>
      <cdr:spPr>
        <a:xfrm xmlns:a="http://schemas.openxmlformats.org/drawingml/2006/main">
          <a:off x="793791" y="5234574"/>
          <a:ext cx="2131832" cy="68909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Committed Action</a:t>
          </a:r>
        </a:p>
        <a:p xmlns:a="http://schemas.openxmlformats.org/drawingml/2006/main">
          <a:pPr algn="ctr"/>
          <a:r>
            <a:rPr lang="en-US" sz="1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86%</a:t>
          </a:r>
        </a:p>
      </cdr:txBody>
    </cdr:sp>
  </cdr:relSizeAnchor>
  <cdr:relSizeAnchor xmlns:cdr="http://schemas.openxmlformats.org/drawingml/2006/chartDrawing">
    <cdr:from>
      <cdr:x>0.70374</cdr:x>
      <cdr:y>0.0179</cdr:y>
    </cdr:from>
    <cdr:to>
      <cdr:x>0.8718</cdr:x>
      <cdr:y>0.11838</cdr:y>
    </cdr:to>
    <cdr:sp macro="" textlink="">
      <cdr:nvSpPr>
        <cdr:cNvPr id="5" name="TextBox 4"/>
        <cdr:cNvSpPr txBox="1"/>
      </cdr:nvSpPr>
      <cdr:spPr>
        <a:xfrm xmlns:a="http://schemas.openxmlformats.org/drawingml/2006/main">
          <a:off x="6434999" y="122742"/>
          <a:ext cx="1536740" cy="68909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a:ln w="1905"/>
              <a:solidFill>
                <a:srgbClr val="97BB58"/>
              </a:solidFill>
              <a:effectLst>
                <a:innerShdw blurRad="69850" dist="43180" dir="5400000">
                  <a:srgbClr val="000000">
                    <a:alpha val="65000"/>
                  </a:srgbClr>
                </a:innerShdw>
              </a:effectLst>
            </a:rPr>
            <a:t>Defusion</a:t>
          </a:r>
        </a:p>
        <a:p xmlns:a="http://schemas.openxmlformats.org/drawingml/2006/main">
          <a:pPr algn="ctr"/>
          <a:r>
            <a:rPr lang="en-US" sz="1800" b="1" dirty="0">
              <a:ln w="1905"/>
              <a:solidFill>
                <a:srgbClr val="97BB58"/>
              </a:solidFill>
              <a:effectLst>
                <a:innerShdw blurRad="69850" dist="43180" dir="5400000">
                  <a:srgbClr val="000000">
                    <a:alpha val="65000"/>
                  </a:srgbClr>
                </a:innerShdw>
              </a:effectLst>
            </a:rPr>
            <a:t>5%</a:t>
          </a:r>
        </a:p>
      </cdr:txBody>
    </cdr:sp>
  </cdr:relSizeAnchor>
  <cdr:relSizeAnchor xmlns:cdr="http://schemas.openxmlformats.org/drawingml/2006/chartDrawing">
    <cdr:from>
      <cdr:x>0.52144</cdr:x>
      <cdr:y>0.05371</cdr:y>
    </cdr:from>
    <cdr:to>
      <cdr:x>0.75459</cdr:x>
      <cdr:y>0.20008</cdr:y>
    </cdr:to>
    <cdr:sp macro="" textlink="">
      <cdr:nvSpPr>
        <cdr:cNvPr id="6" name="TextBox 5"/>
        <cdr:cNvSpPr txBox="1"/>
      </cdr:nvSpPr>
      <cdr:spPr>
        <a:xfrm xmlns:a="http://schemas.openxmlformats.org/drawingml/2006/main">
          <a:off x="4768090" y="368327"/>
          <a:ext cx="2131852" cy="100384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a:ln w="1905"/>
              <a:solidFill>
                <a:srgbClr val="BC504C"/>
              </a:solidFill>
              <a:effectLst>
                <a:innerShdw blurRad="69850" dist="43180" dir="5400000">
                  <a:srgbClr val="000000">
                    <a:alpha val="65000"/>
                  </a:srgbClr>
                </a:innerShdw>
              </a:effectLst>
            </a:rPr>
            <a:t>Contact with the Present Moment</a:t>
          </a:r>
        </a:p>
        <a:p xmlns:a="http://schemas.openxmlformats.org/drawingml/2006/main">
          <a:pPr algn="ctr"/>
          <a:r>
            <a:rPr lang="en-US" sz="1800" b="1" dirty="0">
              <a:ln w="1905"/>
              <a:solidFill>
                <a:srgbClr val="BC504C"/>
              </a:solidFill>
              <a:effectLst>
                <a:innerShdw blurRad="69850" dist="43180" dir="5400000">
                  <a:srgbClr val="000000">
                    <a:alpha val="65000"/>
                  </a:srgbClr>
                </a:innerShdw>
              </a:effectLst>
            </a:rPr>
            <a:t>1%</a:t>
          </a:r>
        </a:p>
      </cdr:txBody>
    </cdr:sp>
  </cdr:relSizeAnchor>
  <cdr:relSizeAnchor xmlns:cdr="http://schemas.openxmlformats.org/drawingml/2006/chartDrawing">
    <cdr:from>
      <cdr:x>0.37883</cdr:x>
      <cdr:y>0.01402</cdr:y>
    </cdr:from>
    <cdr:to>
      <cdr:x>0.61197</cdr:x>
      <cdr:y>0.1145</cdr:y>
    </cdr:to>
    <cdr:sp macro="" textlink="">
      <cdr:nvSpPr>
        <cdr:cNvPr id="7" name="TextBox 6"/>
        <cdr:cNvSpPr txBox="1"/>
      </cdr:nvSpPr>
      <cdr:spPr>
        <a:xfrm xmlns:a="http://schemas.openxmlformats.org/drawingml/2006/main">
          <a:off x="3464031" y="96160"/>
          <a:ext cx="2131852" cy="68909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a:ln w="1905"/>
              <a:solidFill>
                <a:srgbClr val="4F81BC"/>
              </a:solidFill>
              <a:effectLst>
                <a:innerShdw blurRad="69850" dist="43180" dir="5400000">
                  <a:srgbClr val="000000">
                    <a:alpha val="65000"/>
                  </a:srgbClr>
                </a:innerShdw>
              </a:effectLst>
            </a:rPr>
            <a:t>Acceptance</a:t>
          </a:r>
        </a:p>
        <a:p xmlns:a="http://schemas.openxmlformats.org/drawingml/2006/main">
          <a:pPr algn="ctr"/>
          <a:r>
            <a:rPr lang="en-US" sz="1800" b="1" dirty="0">
              <a:ln w="1905"/>
              <a:solidFill>
                <a:srgbClr val="4F81BC"/>
              </a:solidFill>
              <a:effectLst>
                <a:innerShdw blurRad="69850" dist="43180" dir="5400000">
                  <a:srgbClr val="000000">
                    <a:alpha val="65000"/>
                  </a:srgbClr>
                </a:innerShdw>
              </a:effectLst>
            </a:rPr>
            <a:t>6%</a:t>
          </a:r>
        </a:p>
      </cdr:txBody>
    </cdr:sp>
  </cdr:relSizeAnchor>
  <cdr:relSizeAnchor xmlns:cdr="http://schemas.openxmlformats.org/drawingml/2006/chartDrawing">
    <cdr:from>
      <cdr:x>0.73291</cdr:x>
      <cdr:y>0.1506</cdr:y>
    </cdr:from>
    <cdr:to>
      <cdr:x>0.87227</cdr:x>
      <cdr:y>0.25108</cdr:y>
    </cdr:to>
    <cdr:sp macro="" textlink="">
      <cdr:nvSpPr>
        <cdr:cNvPr id="8" name="TextBox 7"/>
        <cdr:cNvSpPr txBox="1"/>
      </cdr:nvSpPr>
      <cdr:spPr>
        <a:xfrm xmlns:a="http://schemas.openxmlformats.org/drawingml/2006/main">
          <a:off x="6701726" y="1032817"/>
          <a:ext cx="1274292" cy="68909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a:ln w="1905"/>
              <a:solidFill>
                <a:srgbClr val="62AAC3"/>
              </a:solidFill>
              <a:effectLst>
                <a:innerShdw blurRad="69850" dist="43180" dir="5400000">
                  <a:srgbClr val="000000">
                    <a:alpha val="65000"/>
                  </a:srgbClr>
                </a:innerShdw>
              </a:effectLst>
            </a:rPr>
            <a:t>Values</a:t>
          </a:r>
        </a:p>
        <a:p xmlns:a="http://schemas.openxmlformats.org/drawingml/2006/main">
          <a:pPr algn="ctr"/>
          <a:r>
            <a:rPr lang="en-US" sz="1800" b="1" dirty="0">
              <a:ln w="1905"/>
              <a:solidFill>
                <a:srgbClr val="62AAC3"/>
              </a:solidFill>
              <a:effectLst>
                <a:innerShdw blurRad="69850" dist="43180" dir="5400000">
                  <a:srgbClr val="000000">
                    <a:alpha val="65000"/>
                  </a:srgbClr>
                </a:innerShdw>
              </a:effectLst>
            </a:rPr>
            <a:t>2%</a:t>
          </a:r>
        </a:p>
      </cdr:txBody>
    </cdr:sp>
  </cdr:relSizeAnchor>
  <cdr:relSizeAnchor xmlns:cdr="http://schemas.openxmlformats.org/drawingml/2006/chartDrawing">
    <cdr:from>
      <cdr:x>0.26011</cdr:x>
      <cdr:y>0.05576</cdr:y>
    </cdr:from>
    <cdr:to>
      <cdr:x>0.44756</cdr:x>
      <cdr:y>0.15624</cdr:y>
    </cdr:to>
    <cdr:sp macro="" textlink="">
      <cdr:nvSpPr>
        <cdr:cNvPr id="9" name="TextBox 8"/>
        <cdr:cNvSpPr txBox="1"/>
      </cdr:nvSpPr>
      <cdr:spPr>
        <a:xfrm xmlns:a="http://schemas.openxmlformats.org/drawingml/2006/main">
          <a:off x="2378491" y="382429"/>
          <a:ext cx="1714017" cy="68909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a:ln w="1905"/>
              <a:solidFill>
                <a:srgbClr val="7E61A0"/>
              </a:solidFill>
              <a:effectLst>
                <a:innerShdw blurRad="69850" dist="43180" dir="5400000">
                  <a:srgbClr val="000000">
                    <a:alpha val="65000"/>
                  </a:srgbClr>
                </a:innerShdw>
              </a:effectLst>
            </a:rPr>
            <a:t>Self-As-Context</a:t>
          </a:r>
        </a:p>
        <a:p xmlns:a="http://schemas.openxmlformats.org/drawingml/2006/main">
          <a:pPr algn="ctr"/>
          <a:r>
            <a:rPr lang="en-US" sz="1800" b="1" dirty="0">
              <a:ln w="1905"/>
              <a:solidFill>
                <a:srgbClr val="7E61A0"/>
              </a:solidFill>
              <a:effectLst>
                <a:innerShdw blurRad="69850" dist="43180" dir="5400000">
                  <a:srgbClr val="000000">
                    <a:alpha val="65000"/>
                  </a:srgbClr>
                </a:innerShdw>
              </a:effectLst>
            </a:rPr>
            <a:t>0%</a:t>
          </a:r>
        </a:p>
      </cdr:txBody>
    </cdr:sp>
  </cdr:relSizeAnchor>
  <cdr:relSizeAnchor xmlns:cdr="http://schemas.openxmlformats.org/drawingml/2006/chartDrawing">
    <cdr:from>
      <cdr:x>0.52</cdr:x>
      <cdr:y>0.90667</cdr:y>
    </cdr:from>
    <cdr:to>
      <cdr:x>0.98537</cdr:x>
      <cdr:y>0.99799</cdr:y>
    </cdr:to>
    <cdr:sp macro="" textlink="">
      <cdr:nvSpPr>
        <cdr:cNvPr id="10" name="Rounded Rectangle 9"/>
        <cdr:cNvSpPr/>
      </cdr:nvSpPr>
      <cdr:spPr>
        <a:xfrm xmlns:a="http://schemas.openxmlformats.org/drawingml/2006/main">
          <a:off x="4754880" y="6217920"/>
          <a:ext cx="4255306" cy="626291"/>
        </a:xfrm>
        <a:prstGeom xmlns:a="http://schemas.openxmlformats.org/drawingml/2006/main" prst="roundRect">
          <a:avLst/>
        </a:prstGeom>
        <a:solidFill xmlns:a="http://schemas.openxmlformats.org/drawingml/2006/main">
          <a:srgbClr val="4C5B52">
            <a:alpha val="85000"/>
          </a:srgbClr>
        </a:solidFill>
        <a:ln xmlns:a="http://schemas.openxmlformats.org/drawingml/2006/main" w="34925" cap="flat" cmpd="sng" algn="ctr">
          <a:solidFill>
            <a:srgbClr val="D9541E">
              <a:shade val="50000"/>
            </a:srgbClr>
          </a:solidFill>
          <a:prstDash val="solid"/>
        </a:ln>
        <a:effectLst xmlns:a="http://schemas.openxmlformats.org/drawingml/2006/main"/>
      </cdr:spPr>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defRPr/>
          </a:pPr>
          <a:r>
            <a:rPr lang="en-US" sz="2400" dirty="0">
              <a:solidFill>
                <a:schemeClr val="bg1"/>
              </a:solidFill>
              <a:latin typeface="Georgia"/>
              <a:cs typeface="Georgia"/>
            </a:rPr>
            <a:t>…most objectively measured?</a:t>
          </a:r>
          <a:endParaRPr lang="en-US" sz="2400" kern="0" dirty="0">
            <a:solidFill>
              <a:schemeClr val="bg1"/>
            </a:solidFill>
            <a:latin typeface="Georgia"/>
            <a:cs typeface="Georgia"/>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0.47623</cdr:x>
      <cdr:y>0.05163</cdr:y>
    </cdr:from>
    <cdr:to>
      <cdr:x>0.67783</cdr:x>
      <cdr:y>0.15211</cdr:y>
    </cdr:to>
    <cdr:sp macro="" textlink="">
      <cdr:nvSpPr>
        <cdr:cNvPr id="2" name="TextBox 1"/>
        <cdr:cNvSpPr txBox="1"/>
      </cdr:nvSpPr>
      <cdr:spPr>
        <a:xfrm xmlns:a="http://schemas.openxmlformats.org/drawingml/2006/main">
          <a:off x="4354646" y="354065"/>
          <a:ext cx="1843458" cy="689092"/>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sz="1800" b="1" dirty="0">
              <a:ln w="1905"/>
              <a:solidFill>
                <a:srgbClr val="7E61A0"/>
              </a:solidFill>
              <a:effectLst>
                <a:innerShdw blurRad="69850" dist="43180" dir="5400000">
                  <a:srgbClr val="000000">
                    <a:alpha val="65000"/>
                  </a:srgbClr>
                </a:innerShdw>
              </a:effectLst>
            </a:rPr>
            <a:t>Min</a:t>
          </a:r>
          <a:r>
            <a:rPr lang="en-US" sz="1800" b="1" dirty="0">
              <a:ln w="1905"/>
              <a:solidFill>
                <a:srgbClr val="BD4D4C"/>
              </a:solidFill>
              <a:effectLst>
                <a:innerShdw blurRad="69850" dist="43180" dir="5400000">
                  <a:srgbClr val="000000">
                    <a:alpha val="65000"/>
                  </a:srgbClr>
                </a:innerShdw>
              </a:effectLst>
            </a:rPr>
            <a:t>df</a:t>
          </a:r>
          <a:r>
            <a:rPr lang="en-US" sz="1800" b="1" dirty="0">
              <a:ln w="1905"/>
              <a:solidFill>
                <a:srgbClr val="99BA58"/>
              </a:solidFill>
              <a:effectLst>
                <a:innerShdw blurRad="69850" dist="43180" dir="5400000">
                  <a:srgbClr val="000000">
                    <a:alpha val="65000"/>
                  </a:srgbClr>
                </a:innerShdw>
              </a:effectLst>
            </a:rPr>
            <a:t>uln</a:t>
          </a:r>
          <a:r>
            <a:rPr lang="en-US" sz="1800" b="1" dirty="0">
              <a:ln w="1905"/>
              <a:solidFill>
                <a:srgbClr val="4E80BC"/>
              </a:solidFill>
              <a:effectLst>
                <a:innerShdw blurRad="69850" dist="43180" dir="5400000">
                  <a:srgbClr val="000000">
                    <a:alpha val="65000"/>
                  </a:srgbClr>
                </a:innerShdw>
              </a:effectLst>
            </a:rPr>
            <a:t>ess</a:t>
          </a:r>
        </a:p>
        <a:p xmlns:a="http://schemas.openxmlformats.org/drawingml/2006/main">
          <a:pPr algn="ctr"/>
          <a:r>
            <a:rPr lang="en-US" b="1" dirty="0">
              <a:ln w="1905"/>
              <a:solidFill>
                <a:srgbClr val="7D7D7D"/>
              </a:solidFill>
              <a:effectLst>
                <a:innerShdw blurRad="69850" dist="43180" dir="5400000">
                  <a:srgbClr val="000000">
                    <a:alpha val="65000"/>
                  </a:srgbClr>
                </a:innerShdw>
              </a:effectLst>
            </a:rPr>
            <a:t>12</a:t>
          </a:r>
          <a:r>
            <a:rPr lang="en-US" sz="1800" b="1" dirty="0">
              <a:ln w="1905"/>
              <a:solidFill>
                <a:srgbClr val="7D7D7D"/>
              </a:solidFill>
              <a:effectLst>
                <a:innerShdw blurRad="69850" dist="43180" dir="5400000">
                  <a:srgbClr val="000000">
                    <a:alpha val="65000"/>
                  </a:srgbClr>
                </a:innerShdw>
              </a:effectLst>
            </a:rPr>
            <a: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50DDB1-B888-CF42-9121-DF01FB25CCC4}" type="datetimeFigureOut">
              <a:rPr lang="en-US" smtClean="0"/>
              <a:t>6/25/2019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9EE868-084C-D445-B091-014EC62F0319}" type="slidenum">
              <a:rPr lang="en-US" smtClean="0"/>
              <a:t>‹#›</a:t>
            </a:fld>
            <a:endParaRPr lang="en-US"/>
          </a:p>
        </p:txBody>
      </p:sp>
    </p:spTree>
    <p:extLst>
      <p:ext uri="{BB962C8B-B14F-4D97-AF65-F5344CB8AC3E}">
        <p14:creationId xmlns:p14="http://schemas.microsoft.com/office/powerpoint/2010/main" val="32153985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4FE603-BDB0-E343-AFAB-2700EF87E557}"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2761832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sometimes the resistance to hippy dippy</a:t>
            </a:r>
            <a:r>
              <a:rPr lang="en-US" baseline="0" dirty="0"/>
              <a:t> bullshit is pretty strong… so I don’t even talk about mindful behavior too much.</a:t>
            </a:r>
            <a:endParaRPr lang="en-US" dirty="0"/>
          </a:p>
        </p:txBody>
      </p:sp>
      <p:sp>
        <p:nvSpPr>
          <p:cNvPr id="5" name="Date Placeholder 4"/>
          <p:cNvSpPr>
            <a:spLocks noGrp="1"/>
          </p:cNvSpPr>
          <p:nvPr>
            <p:ph type="dt" idx="10"/>
          </p:nvPr>
        </p:nvSpPr>
        <p:spPr/>
        <p:txBody>
          <a:bodyPr/>
          <a:lstStyle/>
          <a:p>
            <a:pPr>
              <a:defRPr/>
            </a:pPr>
            <a:r>
              <a:rPr lang="en-US">
                <a:solidFill>
                  <a:prstClr val="black"/>
                </a:solidFill>
                <a:latin typeface="Calibri"/>
              </a:rPr>
              <a:t>~-~</a:t>
            </a:r>
          </a:p>
        </p:txBody>
      </p:sp>
      <p:sp>
        <p:nvSpPr>
          <p:cNvPr id="6" name="Footer Placeholder 5"/>
          <p:cNvSpPr>
            <a:spLocks noGrp="1"/>
          </p:cNvSpPr>
          <p:nvPr>
            <p:ph type="ftr" sz="quarter" idx="11"/>
          </p:nvPr>
        </p:nvSpPr>
        <p:spPr/>
        <p:txBody>
          <a:bodyPr/>
          <a:lstStyle/>
          <a:p>
            <a:pPr>
              <a:defRPr/>
            </a:pPr>
            <a:endParaRPr lang="en-US">
              <a:solidFill>
                <a:prstClr val="black"/>
              </a:solidFill>
              <a:latin typeface="Calibri"/>
            </a:endParaRPr>
          </a:p>
        </p:txBody>
      </p:sp>
    </p:spTree>
    <p:extLst>
      <p:ext uri="{BB962C8B-B14F-4D97-AF65-F5344CB8AC3E}">
        <p14:creationId xmlns:p14="http://schemas.microsoft.com/office/powerpoint/2010/main" val="394690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sometimes the resistance to hippy dippy</a:t>
            </a:r>
            <a:r>
              <a:rPr lang="en-US" baseline="0" dirty="0"/>
              <a:t> bullshit is pretty strong… so I don’t even talk about mindful behavior too much.</a:t>
            </a:r>
            <a:endParaRPr lang="en-US" dirty="0"/>
          </a:p>
        </p:txBody>
      </p:sp>
      <p:sp>
        <p:nvSpPr>
          <p:cNvPr id="5" name="Date Placeholder 4"/>
          <p:cNvSpPr>
            <a:spLocks noGrp="1"/>
          </p:cNvSpPr>
          <p:nvPr>
            <p:ph type="dt" idx="10"/>
          </p:nvPr>
        </p:nvSpPr>
        <p:spPr/>
        <p:txBody>
          <a:bodyPr/>
          <a:lstStyle/>
          <a:p>
            <a:pPr>
              <a:defRPr/>
            </a:pPr>
            <a:r>
              <a:rPr lang="en-US">
                <a:solidFill>
                  <a:prstClr val="black"/>
                </a:solidFill>
                <a:latin typeface="Calibri"/>
              </a:rPr>
              <a:t>~-~</a:t>
            </a:r>
          </a:p>
        </p:txBody>
      </p:sp>
      <p:sp>
        <p:nvSpPr>
          <p:cNvPr id="6" name="Footer Placeholder 5"/>
          <p:cNvSpPr>
            <a:spLocks noGrp="1"/>
          </p:cNvSpPr>
          <p:nvPr>
            <p:ph type="ftr" sz="quarter" idx="11"/>
          </p:nvPr>
        </p:nvSpPr>
        <p:spPr/>
        <p:txBody>
          <a:bodyPr/>
          <a:lstStyle/>
          <a:p>
            <a:pPr>
              <a:defRPr/>
            </a:pPr>
            <a:endParaRPr lang="en-US">
              <a:solidFill>
                <a:prstClr val="black"/>
              </a:solidFill>
              <a:latin typeface="Calibri"/>
            </a:endParaRPr>
          </a:p>
        </p:txBody>
      </p:sp>
    </p:spTree>
    <p:extLst>
      <p:ext uri="{BB962C8B-B14F-4D97-AF65-F5344CB8AC3E}">
        <p14:creationId xmlns:p14="http://schemas.microsoft.com/office/powerpoint/2010/main" val="394690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sometimes the resistance to hippy dippy</a:t>
            </a:r>
            <a:r>
              <a:rPr lang="en-US" baseline="0" dirty="0"/>
              <a:t> bullshit is pretty strong… so I don’t even talk about mindful behavior too much.</a:t>
            </a:r>
            <a:endParaRPr lang="en-US" dirty="0"/>
          </a:p>
        </p:txBody>
      </p:sp>
      <p:sp>
        <p:nvSpPr>
          <p:cNvPr id="5" name="Date Placeholder 4"/>
          <p:cNvSpPr>
            <a:spLocks noGrp="1"/>
          </p:cNvSpPr>
          <p:nvPr>
            <p:ph type="dt" idx="10"/>
          </p:nvPr>
        </p:nvSpPr>
        <p:spPr/>
        <p:txBody>
          <a:bodyPr/>
          <a:lstStyle/>
          <a:p>
            <a:pPr>
              <a:defRPr/>
            </a:pPr>
            <a:r>
              <a:rPr lang="en-US">
                <a:solidFill>
                  <a:prstClr val="black"/>
                </a:solidFill>
                <a:latin typeface="Calibri"/>
              </a:rPr>
              <a:t>~-~</a:t>
            </a:r>
          </a:p>
        </p:txBody>
      </p:sp>
      <p:sp>
        <p:nvSpPr>
          <p:cNvPr id="6" name="Footer Placeholder 5"/>
          <p:cNvSpPr>
            <a:spLocks noGrp="1"/>
          </p:cNvSpPr>
          <p:nvPr>
            <p:ph type="ftr" sz="quarter" idx="11"/>
          </p:nvPr>
        </p:nvSpPr>
        <p:spPr/>
        <p:txBody>
          <a:bodyPr/>
          <a:lstStyle/>
          <a:p>
            <a:pPr>
              <a:defRPr/>
            </a:pPr>
            <a:endParaRPr lang="en-US">
              <a:solidFill>
                <a:prstClr val="black"/>
              </a:solidFill>
              <a:latin typeface="Calibri"/>
            </a:endParaRPr>
          </a:p>
        </p:txBody>
      </p:sp>
    </p:spTree>
    <p:extLst>
      <p:ext uri="{BB962C8B-B14F-4D97-AF65-F5344CB8AC3E}">
        <p14:creationId xmlns:p14="http://schemas.microsoft.com/office/powerpoint/2010/main" val="394690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sometimes the resistance to hippy dippy</a:t>
            </a:r>
            <a:r>
              <a:rPr lang="en-US" baseline="0" dirty="0"/>
              <a:t> bullshit is pretty strong… so I don’t even talk about mindful behavior too much.</a:t>
            </a:r>
            <a:endParaRPr lang="en-US" dirty="0"/>
          </a:p>
        </p:txBody>
      </p:sp>
      <p:sp>
        <p:nvSpPr>
          <p:cNvPr id="5" name="Date Placeholder 4"/>
          <p:cNvSpPr>
            <a:spLocks noGrp="1"/>
          </p:cNvSpPr>
          <p:nvPr>
            <p:ph type="dt" idx="10"/>
          </p:nvPr>
        </p:nvSpPr>
        <p:spPr/>
        <p:txBody>
          <a:bodyPr/>
          <a:lstStyle/>
          <a:p>
            <a:pPr>
              <a:defRPr/>
            </a:pPr>
            <a:r>
              <a:rPr lang="en-US">
                <a:solidFill>
                  <a:prstClr val="black"/>
                </a:solidFill>
                <a:latin typeface="Calibri"/>
              </a:rPr>
              <a:t>~-~</a:t>
            </a:r>
          </a:p>
        </p:txBody>
      </p:sp>
      <p:sp>
        <p:nvSpPr>
          <p:cNvPr id="6" name="Footer Placeholder 5"/>
          <p:cNvSpPr>
            <a:spLocks noGrp="1"/>
          </p:cNvSpPr>
          <p:nvPr>
            <p:ph type="ftr" sz="quarter" idx="11"/>
          </p:nvPr>
        </p:nvSpPr>
        <p:spPr/>
        <p:txBody>
          <a:bodyPr/>
          <a:lstStyle/>
          <a:p>
            <a:pPr>
              <a:defRPr/>
            </a:pPr>
            <a:endParaRPr lang="en-US">
              <a:solidFill>
                <a:prstClr val="black"/>
              </a:solidFill>
              <a:latin typeface="Calibri"/>
            </a:endParaRPr>
          </a:p>
        </p:txBody>
      </p:sp>
    </p:spTree>
    <p:extLst>
      <p:ext uri="{BB962C8B-B14F-4D97-AF65-F5344CB8AC3E}">
        <p14:creationId xmlns:p14="http://schemas.microsoft.com/office/powerpoint/2010/main" val="394690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sometimes the resistance to hippy dippy</a:t>
            </a:r>
            <a:r>
              <a:rPr lang="en-US" baseline="0" dirty="0"/>
              <a:t> bullshit is pretty strong… so I don’t even talk about mindful behavior too much.</a:t>
            </a:r>
            <a:endParaRPr lang="en-US" dirty="0"/>
          </a:p>
        </p:txBody>
      </p:sp>
      <p:sp>
        <p:nvSpPr>
          <p:cNvPr id="5" name="Date Placeholder 4"/>
          <p:cNvSpPr>
            <a:spLocks noGrp="1"/>
          </p:cNvSpPr>
          <p:nvPr>
            <p:ph type="dt" idx="10"/>
          </p:nvPr>
        </p:nvSpPr>
        <p:spPr/>
        <p:txBody>
          <a:bodyPr/>
          <a:lstStyle/>
          <a:p>
            <a:pPr>
              <a:defRPr/>
            </a:pPr>
            <a:r>
              <a:rPr lang="en-US">
                <a:solidFill>
                  <a:prstClr val="black"/>
                </a:solidFill>
                <a:latin typeface="Calibri"/>
              </a:rPr>
              <a:t>~-~</a:t>
            </a:r>
          </a:p>
        </p:txBody>
      </p:sp>
      <p:sp>
        <p:nvSpPr>
          <p:cNvPr id="6" name="Footer Placeholder 5"/>
          <p:cNvSpPr>
            <a:spLocks noGrp="1"/>
          </p:cNvSpPr>
          <p:nvPr>
            <p:ph type="ftr" sz="quarter" idx="11"/>
          </p:nvPr>
        </p:nvSpPr>
        <p:spPr/>
        <p:txBody>
          <a:bodyPr/>
          <a:lstStyle/>
          <a:p>
            <a:pPr>
              <a:defRPr/>
            </a:pPr>
            <a:endParaRPr lang="en-US">
              <a:solidFill>
                <a:prstClr val="black"/>
              </a:solidFill>
              <a:latin typeface="Calibri"/>
            </a:endParaRPr>
          </a:p>
        </p:txBody>
      </p:sp>
    </p:spTree>
    <p:extLst>
      <p:ext uri="{BB962C8B-B14F-4D97-AF65-F5344CB8AC3E}">
        <p14:creationId xmlns:p14="http://schemas.microsoft.com/office/powerpoint/2010/main" val="394690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5" name="Date Placeholder 4"/>
          <p:cNvSpPr>
            <a:spLocks noGrp="1"/>
          </p:cNvSpPr>
          <p:nvPr>
            <p:ph type="dt" idx="10"/>
          </p:nvPr>
        </p:nvSpPr>
        <p:spPr/>
        <p:txBody>
          <a:bodyPr/>
          <a:lstStyle/>
          <a:p>
            <a:pPr>
              <a:defRPr/>
            </a:pPr>
            <a:r>
              <a:rPr lang="en-US">
                <a:solidFill>
                  <a:prstClr val="black"/>
                </a:solidFill>
              </a:rPr>
              <a:t>~-~</a:t>
            </a:r>
          </a:p>
        </p:txBody>
      </p:sp>
      <p:sp>
        <p:nvSpPr>
          <p:cNvPr id="6" name="Footer Placeholder 5"/>
          <p:cNvSpPr>
            <a:spLocks noGrp="1"/>
          </p:cNvSpPr>
          <p:nvPr>
            <p:ph type="ftr" sz="quarter" idx="11"/>
          </p:nvPr>
        </p:nvSpPr>
        <p:spPr/>
        <p:txBody>
          <a:bodyPr/>
          <a:lstStyle/>
          <a:p>
            <a:pPr>
              <a:defRPr/>
            </a:pPr>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you are watering it down too much!</a:t>
            </a:r>
          </a:p>
          <a:p>
            <a:r>
              <a:rPr lang="en-US" dirty="0"/>
              <a:t>Where’s the spirituality, the self-compassion, the Eastern philosophy…</a:t>
            </a:r>
          </a:p>
          <a:p>
            <a:endParaRPr lang="en-US" dirty="0"/>
          </a:p>
          <a:p>
            <a:r>
              <a:rPr lang="en-US" dirty="0"/>
              <a:t>What you are doing is just… </a:t>
            </a:r>
            <a:r>
              <a:rPr lang="en-US" dirty="0" err="1"/>
              <a:t>McMindfulness</a:t>
            </a:r>
            <a:endParaRPr lang="en-US" dirty="0"/>
          </a:p>
        </p:txBody>
      </p:sp>
      <p:sp>
        <p:nvSpPr>
          <p:cNvPr id="5" name="Date Placeholder 4"/>
          <p:cNvSpPr>
            <a:spLocks noGrp="1"/>
          </p:cNvSpPr>
          <p:nvPr>
            <p:ph type="dt" idx="10"/>
          </p:nvPr>
        </p:nvSpPr>
        <p:spPr/>
        <p:txBody>
          <a:bodyPr/>
          <a:lstStyle/>
          <a:p>
            <a:pPr>
              <a:defRPr/>
            </a:pPr>
            <a:r>
              <a:rPr lang="en-US">
                <a:solidFill>
                  <a:prstClr val="black"/>
                </a:solidFill>
              </a:rPr>
              <a:t>~-~</a:t>
            </a:r>
          </a:p>
        </p:txBody>
      </p:sp>
      <p:sp>
        <p:nvSpPr>
          <p:cNvPr id="6" name="Footer Placeholder 5"/>
          <p:cNvSpPr>
            <a:spLocks noGrp="1"/>
          </p:cNvSpPr>
          <p:nvPr>
            <p:ph type="ftr" sz="quarter" idx="11"/>
          </p:nvPr>
        </p:nvSpPr>
        <p:spPr/>
        <p:txBody>
          <a:bodyPr/>
          <a:lstStyle/>
          <a:p>
            <a:pPr>
              <a:defRPr/>
            </a:pPr>
            <a:endParaRPr lang="en-US">
              <a:solidFill>
                <a:prstClr val="black"/>
              </a:solidFill>
            </a:endParaRPr>
          </a:p>
        </p:txBody>
      </p:sp>
    </p:spTree>
    <p:extLst>
      <p:ext uri="{BB962C8B-B14F-4D97-AF65-F5344CB8AC3E}">
        <p14:creationId xmlns:p14="http://schemas.microsoft.com/office/powerpoint/2010/main" val="1707352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Hippy Dippy bullshit</a:t>
            </a:r>
          </a:p>
          <a:p>
            <a:pPr>
              <a:defRPr/>
            </a:pPr>
            <a:endParaRPr lang="en-US" dirty="0"/>
          </a:p>
          <a:p>
            <a:pPr>
              <a:defRPr/>
            </a:pPr>
            <a:r>
              <a:rPr lang="en-US" dirty="0"/>
              <a:t>Hotel walking meditation - Boilermakers</a:t>
            </a:r>
          </a:p>
          <a:p>
            <a:pPr>
              <a:defRPr/>
            </a:pPr>
            <a:endParaRPr lang="en-US" dirty="0"/>
          </a:p>
          <a:p>
            <a:pPr>
              <a:defRPr/>
            </a:pPr>
            <a:r>
              <a:rPr lang="en-US" dirty="0"/>
              <a:t>Using verbal events to select specific stimuli to which the person engages in response allocation exclusively, and as a consequence, expands the duration of attending.</a:t>
            </a:r>
          </a:p>
          <a:p>
            <a:pPr>
              <a:defRPr/>
            </a:pPr>
            <a:endParaRPr lang="en-US" dirty="0"/>
          </a:p>
          <a:p>
            <a:pPr>
              <a:defRPr/>
            </a:pPr>
            <a:r>
              <a:rPr lang="en-US" dirty="0"/>
              <a:t>This is not about enlightenment!</a:t>
            </a:r>
          </a:p>
          <a:p>
            <a:pPr>
              <a:defRPr/>
            </a:pPr>
            <a:r>
              <a:rPr lang="en-US" dirty="0"/>
              <a:t>This is not about Zen Buddhism or Taoism… Situational Awareness or Mindful action is about:</a:t>
            </a:r>
          </a:p>
        </p:txBody>
      </p:sp>
      <p:sp>
        <p:nvSpPr>
          <p:cNvPr id="5" name="Date Placeholder 4"/>
          <p:cNvSpPr>
            <a:spLocks noGrp="1"/>
          </p:cNvSpPr>
          <p:nvPr>
            <p:ph type="dt" idx="10"/>
          </p:nvPr>
        </p:nvSpPr>
        <p:spPr/>
        <p:txBody>
          <a:bodyPr/>
          <a:lstStyle/>
          <a:p>
            <a:pPr>
              <a:defRPr/>
            </a:pPr>
            <a:r>
              <a:rPr lang="en-US">
                <a:solidFill>
                  <a:prstClr val="black"/>
                </a:solidFill>
              </a:rPr>
              <a:t>~-~</a:t>
            </a:r>
          </a:p>
        </p:txBody>
      </p:sp>
      <p:sp>
        <p:nvSpPr>
          <p:cNvPr id="6" name="Footer Placeholder 5"/>
          <p:cNvSpPr>
            <a:spLocks noGrp="1"/>
          </p:cNvSpPr>
          <p:nvPr>
            <p:ph type="ftr" sz="quarter" idx="11"/>
          </p:nvPr>
        </p:nvSpPr>
        <p:spPr/>
        <p:txBody>
          <a:bodyPr/>
          <a:lstStyle/>
          <a:p>
            <a:pPr>
              <a:defRPr/>
            </a:pPr>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Hippy Dippy bullshit</a:t>
            </a:r>
          </a:p>
          <a:p>
            <a:pPr>
              <a:defRPr/>
            </a:pPr>
            <a:endParaRPr lang="en-US" dirty="0"/>
          </a:p>
          <a:p>
            <a:pPr>
              <a:defRPr/>
            </a:pPr>
            <a:r>
              <a:rPr lang="en-US" dirty="0"/>
              <a:t>Hotel walking meditation - Boilermakers</a:t>
            </a:r>
          </a:p>
          <a:p>
            <a:pPr>
              <a:defRPr/>
            </a:pPr>
            <a:endParaRPr lang="en-US" dirty="0"/>
          </a:p>
          <a:p>
            <a:pPr>
              <a:defRPr/>
            </a:pPr>
            <a:r>
              <a:rPr lang="en-US" dirty="0"/>
              <a:t>Using verbal events to select specific stimuli to which the person engages in response allocation exclusively, and as a consequence, expands the duration of attending.</a:t>
            </a:r>
          </a:p>
          <a:p>
            <a:pPr>
              <a:defRPr/>
            </a:pPr>
            <a:endParaRPr lang="en-US" dirty="0"/>
          </a:p>
          <a:p>
            <a:pPr>
              <a:defRPr/>
            </a:pPr>
            <a:r>
              <a:rPr lang="en-US" dirty="0"/>
              <a:t>This is not about enlightenment!</a:t>
            </a:r>
          </a:p>
          <a:p>
            <a:pPr>
              <a:defRPr/>
            </a:pPr>
            <a:r>
              <a:rPr lang="en-US" dirty="0"/>
              <a:t>This is not about Zen Buddhism or Taoism… Situational Awareness or Mindful action is about:</a:t>
            </a:r>
          </a:p>
        </p:txBody>
      </p:sp>
      <p:sp>
        <p:nvSpPr>
          <p:cNvPr id="5" name="Date Placeholder 4"/>
          <p:cNvSpPr>
            <a:spLocks noGrp="1"/>
          </p:cNvSpPr>
          <p:nvPr>
            <p:ph type="dt" idx="10"/>
          </p:nvPr>
        </p:nvSpPr>
        <p:spPr/>
        <p:txBody>
          <a:bodyPr/>
          <a:lstStyle/>
          <a:p>
            <a:pPr>
              <a:defRPr/>
            </a:pPr>
            <a:r>
              <a:rPr lang="en-US">
                <a:solidFill>
                  <a:prstClr val="black"/>
                </a:solidFill>
              </a:rPr>
              <a:t>~-~</a:t>
            </a:r>
          </a:p>
        </p:txBody>
      </p:sp>
      <p:sp>
        <p:nvSpPr>
          <p:cNvPr id="6" name="Footer Placeholder 5"/>
          <p:cNvSpPr>
            <a:spLocks noGrp="1"/>
          </p:cNvSpPr>
          <p:nvPr>
            <p:ph type="ftr" sz="quarter" idx="11"/>
          </p:nvPr>
        </p:nvSpPr>
        <p:spPr/>
        <p:txBody>
          <a:bodyPr/>
          <a:lstStyle/>
          <a:p>
            <a:pPr>
              <a:defRPr/>
            </a:pPr>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concerns can contribute to bipolar issues</a:t>
            </a:r>
            <a:r>
              <a:rPr lang="mr-IN" dirty="0"/>
              <a:t>…</a:t>
            </a:r>
            <a:endParaRPr lang="en-US" dirty="0"/>
          </a:p>
        </p:txBody>
      </p:sp>
      <p:sp>
        <p:nvSpPr>
          <p:cNvPr id="5" name="Date Placeholder 4"/>
          <p:cNvSpPr>
            <a:spLocks noGrp="1"/>
          </p:cNvSpPr>
          <p:nvPr>
            <p:ph type="dt" idx="10"/>
          </p:nvPr>
        </p:nvSpPr>
        <p:spPr/>
        <p:txBody>
          <a:bodyPr/>
          <a:lstStyle/>
          <a:p>
            <a:pPr>
              <a:defRPr/>
            </a:pPr>
            <a:r>
              <a:rPr lang="en-US">
                <a:solidFill>
                  <a:prstClr val="black"/>
                </a:solidFill>
              </a:rPr>
              <a:t>~-~</a:t>
            </a:r>
          </a:p>
        </p:txBody>
      </p:sp>
      <p:sp>
        <p:nvSpPr>
          <p:cNvPr id="6" name="Footer Placeholder 5"/>
          <p:cNvSpPr>
            <a:spLocks noGrp="1"/>
          </p:cNvSpPr>
          <p:nvPr>
            <p:ph type="ftr" sz="quarter" idx="11"/>
          </p:nvPr>
        </p:nvSpPr>
        <p:spPr/>
        <p:txBody>
          <a:bodyPr/>
          <a:lstStyle/>
          <a:p>
            <a:pPr>
              <a:defRPr/>
            </a:pPr>
            <a:endParaRPr lang="en-US">
              <a:solidFill>
                <a:prstClr val="black"/>
              </a:solidFill>
            </a:endParaRPr>
          </a:p>
        </p:txBody>
      </p:sp>
    </p:spTree>
    <p:extLst>
      <p:ext uri="{BB962C8B-B14F-4D97-AF65-F5344CB8AC3E}">
        <p14:creationId xmlns:p14="http://schemas.microsoft.com/office/powerpoint/2010/main" val="394690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defRPr/>
            </a:pPr>
            <a:endParaRPr lang="en-US"/>
          </a:p>
        </p:txBody>
      </p:sp>
      <p:sp>
        <p:nvSpPr>
          <p:cNvPr id="2" name="Date Placeholder 1"/>
          <p:cNvSpPr>
            <a:spLocks noGrp="1"/>
          </p:cNvSpPr>
          <p:nvPr>
            <p:ph type="dt" idx="10"/>
          </p:nvPr>
        </p:nvSpPr>
        <p:spPr/>
        <p:txBody>
          <a:bodyPr/>
          <a:lstStyle/>
          <a:p>
            <a:pPr>
              <a:defRPr/>
            </a:pPr>
            <a:r>
              <a:rPr lang="en-US">
                <a:solidFill>
                  <a:prstClr val="black"/>
                </a:solidFill>
              </a:rPr>
              <a:t>~-~</a:t>
            </a:r>
          </a:p>
        </p:txBody>
      </p:sp>
      <p:sp>
        <p:nvSpPr>
          <p:cNvPr id="3" name="Footer Placeholder 2"/>
          <p:cNvSpPr>
            <a:spLocks noGrp="1"/>
          </p:cNvSpPr>
          <p:nvPr>
            <p:ph type="ftr" sz="quarter" idx="11"/>
          </p:nvPr>
        </p:nvSpPr>
        <p:spPr/>
        <p:txBody>
          <a:bodyPr/>
          <a:lstStyle/>
          <a:p>
            <a:pPr>
              <a:defRPr/>
            </a:pPr>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pPr>
              <a:defRPr/>
            </a:pPr>
            <a:r>
              <a:rPr lang="en-US">
                <a:solidFill>
                  <a:prstClr val="black"/>
                </a:solidFill>
              </a:rPr>
              <a:t>~-~</a:t>
            </a:r>
          </a:p>
        </p:txBody>
      </p:sp>
      <p:sp>
        <p:nvSpPr>
          <p:cNvPr id="6" name="Footer Placeholder 5"/>
          <p:cNvSpPr>
            <a:spLocks noGrp="1"/>
          </p:cNvSpPr>
          <p:nvPr>
            <p:ph type="ftr" sz="quarter" idx="11"/>
          </p:nvPr>
        </p:nvSpPr>
        <p:spPr/>
        <p:txBody>
          <a:bodyPr/>
          <a:lstStyle/>
          <a:p>
            <a:pPr>
              <a:defRPr/>
            </a:pPr>
            <a:endParaRPr lang="en-US">
              <a:solidFill>
                <a:prstClr val="black"/>
              </a:solidFill>
            </a:endParaRPr>
          </a:p>
        </p:txBody>
      </p:sp>
    </p:spTree>
    <p:extLst>
      <p:ext uri="{BB962C8B-B14F-4D97-AF65-F5344CB8AC3E}">
        <p14:creationId xmlns:p14="http://schemas.microsoft.com/office/powerpoint/2010/main" val="3946909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Subway – </a:t>
            </a:r>
            <a:r>
              <a:rPr lang="en-US" dirty="0" err="1"/>
              <a:t>Pavlovian</a:t>
            </a:r>
            <a:r>
              <a:rPr lang="en-US" dirty="0"/>
              <a:t>, Skinnerian, Cognitive Restructuring</a:t>
            </a:r>
          </a:p>
          <a:p>
            <a:pPr>
              <a:defRPr/>
            </a:pPr>
            <a:endParaRPr lang="en-US" dirty="0"/>
          </a:p>
          <a:p>
            <a:pPr>
              <a:defRPr/>
            </a:pPr>
            <a:r>
              <a:rPr lang="en-US" dirty="0"/>
              <a:t>Baseball</a:t>
            </a:r>
            <a:r>
              <a:rPr lang="en-US" baseline="0" dirty="0"/>
              <a:t> shock</a:t>
            </a:r>
            <a:endParaRPr lang="en-US" dirty="0"/>
          </a:p>
        </p:txBody>
      </p:sp>
      <p:sp>
        <p:nvSpPr>
          <p:cNvPr id="5" name="Date Placeholder 4"/>
          <p:cNvSpPr>
            <a:spLocks noGrp="1"/>
          </p:cNvSpPr>
          <p:nvPr>
            <p:ph type="dt" idx="10"/>
          </p:nvPr>
        </p:nvSpPr>
        <p:spPr/>
        <p:txBody>
          <a:bodyPr/>
          <a:lstStyle/>
          <a:p>
            <a:pPr>
              <a:defRPr/>
            </a:pPr>
            <a:r>
              <a:rPr lang="en-US">
                <a:solidFill>
                  <a:prstClr val="black"/>
                </a:solidFill>
              </a:rPr>
              <a:t>~-~</a:t>
            </a:r>
          </a:p>
        </p:txBody>
      </p:sp>
      <p:sp>
        <p:nvSpPr>
          <p:cNvPr id="6" name="Footer Placeholder 5"/>
          <p:cNvSpPr>
            <a:spLocks noGrp="1"/>
          </p:cNvSpPr>
          <p:nvPr>
            <p:ph type="ftr" sz="quarter" idx="11"/>
          </p:nvPr>
        </p:nvSpPr>
        <p:spPr/>
        <p:txBody>
          <a:bodyPr/>
          <a:lstStyle/>
          <a:p>
            <a:pPr>
              <a:defRPr/>
            </a:pPr>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solidFill>
                  <a:prstClr val="black"/>
                </a:solidFill>
                <a:latin typeface="Calibri"/>
              </a:rPr>
              <a:t>REBT Workshop - June 12, 2004</a:t>
            </a:r>
          </a:p>
        </p:txBody>
      </p:sp>
      <p:sp>
        <p:nvSpPr>
          <p:cNvPr id="5" name="Rectangle 6"/>
          <p:cNvSpPr>
            <a:spLocks noGrp="1" noChangeArrowheads="1"/>
          </p:cNvSpPr>
          <p:nvPr>
            <p:ph type="ftr" sz="quarter" idx="4"/>
          </p:nvPr>
        </p:nvSpPr>
        <p:spPr/>
        <p:txBody>
          <a:bodyPr/>
          <a:lstStyle/>
          <a:p>
            <a:pPr>
              <a:defRPr/>
            </a:pPr>
            <a:r>
              <a:rPr lang="en-US">
                <a:solidFill>
                  <a:prstClr val="black"/>
                </a:solidFill>
                <a:latin typeface="Calibri"/>
              </a:rPr>
              <a:t>Daniel J. Moran - daniel.moran@comcast.net</a:t>
            </a:r>
          </a:p>
        </p:txBody>
      </p:sp>
      <p:sp>
        <p:nvSpPr>
          <p:cNvPr id="6" name="Rectangle 7"/>
          <p:cNvSpPr>
            <a:spLocks noGrp="1" noChangeArrowheads="1"/>
          </p:cNvSpPr>
          <p:nvPr>
            <p:ph type="sldNum" sz="quarter" idx="5"/>
          </p:nvPr>
        </p:nvSpPr>
        <p:spPr/>
        <p:txBody>
          <a:bodyPr/>
          <a:lstStyle/>
          <a:p>
            <a:pPr>
              <a:defRPr/>
            </a:pPr>
            <a:fld id="{3CBCE5D3-EE8B-6543-916A-CB5121BDA8DB}" type="slidenum">
              <a:rPr lang="en-US">
                <a:solidFill>
                  <a:prstClr val="black"/>
                </a:solidFill>
                <a:latin typeface="Calibri"/>
              </a:rPr>
              <a:pPr>
                <a:defRPr/>
              </a:pPr>
              <a:t>38</a:t>
            </a:fld>
            <a:endParaRPr lang="en-US">
              <a:solidFill>
                <a:prstClr val="black"/>
              </a:solidFill>
              <a:latin typeface="Calibri"/>
            </a:endParaRPr>
          </a:p>
        </p:txBody>
      </p:sp>
      <p:sp>
        <p:nvSpPr>
          <p:cNvPr id="2058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0582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pPr>
              <a:defRPr/>
            </a:pPr>
            <a:r>
              <a:rPr lang="en-US">
                <a:solidFill>
                  <a:prstClr val="black"/>
                </a:solidFill>
              </a:rPr>
              <a:t>~-~</a:t>
            </a:r>
          </a:p>
        </p:txBody>
      </p:sp>
      <p:sp>
        <p:nvSpPr>
          <p:cNvPr id="6" name="Footer Placeholder 5"/>
          <p:cNvSpPr>
            <a:spLocks noGrp="1"/>
          </p:cNvSpPr>
          <p:nvPr>
            <p:ph type="ftr" sz="quarter" idx="11"/>
          </p:nvPr>
        </p:nvSpPr>
        <p:spPr/>
        <p:txBody>
          <a:bodyPr/>
          <a:lstStyle/>
          <a:p>
            <a:pPr>
              <a:defRPr/>
            </a:pPr>
            <a:endParaRPr lang="en-US">
              <a:solidFill>
                <a:prstClr val="black"/>
              </a:solidFill>
            </a:endParaRPr>
          </a:p>
        </p:txBody>
      </p:sp>
    </p:spTree>
    <p:extLst>
      <p:ext uri="{BB962C8B-B14F-4D97-AF65-F5344CB8AC3E}">
        <p14:creationId xmlns:p14="http://schemas.microsoft.com/office/powerpoint/2010/main" val="3946909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you are watering it down too much!</a:t>
            </a:r>
          </a:p>
          <a:p>
            <a:r>
              <a:rPr lang="en-US" dirty="0"/>
              <a:t>Where’s the spirituality, the self-compassion, the Eastern philosophy…</a:t>
            </a:r>
          </a:p>
          <a:p>
            <a:endParaRPr lang="en-US" dirty="0"/>
          </a:p>
          <a:p>
            <a:r>
              <a:rPr lang="en-US" dirty="0"/>
              <a:t>What you are doing is just… </a:t>
            </a:r>
            <a:r>
              <a:rPr lang="en-US" dirty="0" err="1"/>
              <a:t>McMindfulness</a:t>
            </a:r>
            <a:endParaRPr lang="en-US" dirty="0"/>
          </a:p>
        </p:txBody>
      </p:sp>
      <p:sp>
        <p:nvSpPr>
          <p:cNvPr id="5" name="Date Placeholder 4"/>
          <p:cNvSpPr>
            <a:spLocks noGrp="1"/>
          </p:cNvSpPr>
          <p:nvPr>
            <p:ph type="dt" idx="10"/>
          </p:nvPr>
        </p:nvSpPr>
        <p:spPr/>
        <p:txBody>
          <a:bodyPr/>
          <a:lstStyle/>
          <a:p>
            <a:pPr>
              <a:defRPr/>
            </a:pPr>
            <a:r>
              <a:rPr lang="en-US">
                <a:solidFill>
                  <a:prstClr val="black"/>
                </a:solidFill>
              </a:rPr>
              <a:t>~-~</a:t>
            </a:r>
          </a:p>
        </p:txBody>
      </p:sp>
      <p:sp>
        <p:nvSpPr>
          <p:cNvPr id="6" name="Footer Placeholder 5"/>
          <p:cNvSpPr>
            <a:spLocks noGrp="1"/>
          </p:cNvSpPr>
          <p:nvPr>
            <p:ph type="ftr" sz="quarter" idx="11"/>
          </p:nvPr>
        </p:nvSpPr>
        <p:spPr/>
        <p:txBody>
          <a:bodyPr/>
          <a:lstStyle/>
          <a:p>
            <a:pPr>
              <a:defRPr/>
            </a:pPr>
            <a:endParaRPr lang="en-US">
              <a:solidFill>
                <a:prstClr val="black"/>
              </a:solidFill>
            </a:endParaRPr>
          </a:p>
        </p:txBody>
      </p:sp>
    </p:spTree>
    <p:extLst>
      <p:ext uri="{BB962C8B-B14F-4D97-AF65-F5344CB8AC3E}">
        <p14:creationId xmlns:p14="http://schemas.microsoft.com/office/powerpoint/2010/main" val="17073529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Hippy Dippy bullshit</a:t>
            </a:r>
          </a:p>
          <a:p>
            <a:pPr>
              <a:defRPr/>
            </a:pPr>
            <a:endParaRPr lang="en-US" dirty="0"/>
          </a:p>
          <a:p>
            <a:pPr>
              <a:defRPr/>
            </a:pPr>
            <a:r>
              <a:rPr lang="en-US" dirty="0"/>
              <a:t>Hotel walking meditation - Boilermakers</a:t>
            </a:r>
          </a:p>
          <a:p>
            <a:pPr>
              <a:defRPr/>
            </a:pPr>
            <a:endParaRPr lang="en-US" dirty="0"/>
          </a:p>
          <a:p>
            <a:pPr>
              <a:defRPr/>
            </a:pPr>
            <a:r>
              <a:rPr lang="en-US" dirty="0"/>
              <a:t>Using verbal events to select specific stimuli to which the person engages in response allocation exclusively, and as a consequence, expands the duration of attending.</a:t>
            </a:r>
          </a:p>
          <a:p>
            <a:pPr>
              <a:defRPr/>
            </a:pPr>
            <a:endParaRPr lang="en-US" dirty="0"/>
          </a:p>
          <a:p>
            <a:pPr>
              <a:defRPr/>
            </a:pPr>
            <a:r>
              <a:rPr lang="en-US" dirty="0"/>
              <a:t>This is not about enlightenment!</a:t>
            </a:r>
          </a:p>
          <a:p>
            <a:pPr>
              <a:defRPr/>
            </a:pPr>
            <a:r>
              <a:rPr lang="en-US" dirty="0"/>
              <a:t>This is not about Zen Buddhism or Taoism… Situational Awareness or Mindful action is about:</a:t>
            </a:r>
          </a:p>
        </p:txBody>
      </p:sp>
      <p:sp>
        <p:nvSpPr>
          <p:cNvPr id="5" name="Date Placeholder 4"/>
          <p:cNvSpPr>
            <a:spLocks noGrp="1"/>
          </p:cNvSpPr>
          <p:nvPr>
            <p:ph type="dt" idx="10"/>
          </p:nvPr>
        </p:nvSpPr>
        <p:spPr/>
        <p:txBody>
          <a:bodyPr/>
          <a:lstStyle/>
          <a:p>
            <a:pPr>
              <a:defRPr/>
            </a:pPr>
            <a:r>
              <a:rPr lang="en-US">
                <a:solidFill>
                  <a:prstClr val="black"/>
                </a:solidFill>
              </a:rPr>
              <a:t>~-~</a:t>
            </a:r>
          </a:p>
        </p:txBody>
      </p:sp>
      <p:sp>
        <p:nvSpPr>
          <p:cNvPr id="6" name="Footer Placeholder 5"/>
          <p:cNvSpPr>
            <a:spLocks noGrp="1"/>
          </p:cNvSpPr>
          <p:nvPr>
            <p:ph type="ftr" sz="quarter" idx="11"/>
          </p:nvPr>
        </p:nvSpPr>
        <p:spPr/>
        <p:txBody>
          <a:bodyPr/>
          <a:lstStyle/>
          <a:p>
            <a:pPr>
              <a:defRPr/>
            </a:pPr>
            <a:endParaRPr 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pPr>
              <a:defRPr/>
            </a:pPr>
            <a:r>
              <a:rPr lang="en-US">
                <a:solidFill>
                  <a:prstClr val="black"/>
                </a:solidFill>
              </a:rPr>
              <a:t>~-~</a:t>
            </a:r>
          </a:p>
        </p:txBody>
      </p:sp>
      <p:sp>
        <p:nvSpPr>
          <p:cNvPr id="6" name="Footer Placeholder 5"/>
          <p:cNvSpPr>
            <a:spLocks noGrp="1"/>
          </p:cNvSpPr>
          <p:nvPr>
            <p:ph type="ftr" sz="quarter" idx="11"/>
          </p:nvPr>
        </p:nvSpPr>
        <p:spPr/>
        <p:txBody>
          <a:bodyPr/>
          <a:lstStyle/>
          <a:p>
            <a:pPr>
              <a:defRPr/>
            </a:pPr>
            <a:endParaRPr lang="en-US">
              <a:solidFill>
                <a:prstClr val="black"/>
              </a:solidFill>
            </a:endParaRPr>
          </a:p>
        </p:txBody>
      </p:sp>
    </p:spTree>
    <p:extLst>
      <p:ext uri="{BB962C8B-B14F-4D97-AF65-F5344CB8AC3E}">
        <p14:creationId xmlns:p14="http://schemas.microsoft.com/office/powerpoint/2010/main" val="394690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160</a:t>
            </a:r>
            <a:r>
              <a:rPr lang="en-US" baseline="0" dirty="0"/>
              <a:t> people answered a survey a few months back</a:t>
            </a:r>
            <a:endParaRPr lang="en-US" dirty="0"/>
          </a:p>
        </p:txBody>
      </p:sp>
      <p:sp>
        <p:nvSpPr>
          <p:cNvPr id="4" name="Slide Number Placeholder 3"/>
          <p:cNvSpPr>
            <a:spLocks noGrp="1"/>
          </p:cNvSpPr>
          <p:nvPr>
            <p:ph type="sldNum" sz="quarter" idx="10"/>
          </p:nvPr>
        </p:nvSpPr>
        <p:spPr/>
        <p:txBody>
          <a:bodyPr/>
          <a:lstStyle/>
          <a:p>
            <a:fld id="{129E5BF7-D041-2048-9FC2-32B674568F19}"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62805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Respondents</a:t>
            </a:r>
            <a:r>
              <a:rPr lang="en-US" baseline="0" dirty="0"/>
              <a:t> from the ACT listserv said the domain that could be most objectively measured is…</a:t>
            </a:r>
            <a:endParaRPr lang="en-US" dirty="0"/>
          </a:p>
        </p:txBody>
      </p:sp>
      <p:sp>
        <p:nvSpPr>
          <p:cNvPr id="4" name="Slide Number Placeholder 3"/>
          <p:cNvSpPr>
            <a:spLocks noGrp="1"/>
          </p:cNvSpPr>
          <p:nvPr>
            <p:ph type="sldNum" sz="quarter" idx="10"/>
          </p:nvPr>
        </p:nvSpPr>
        <p:spPr/>
        <p:txBody>
          <a:bodyPr/>
          <a:lstStyle/>
          <a:p>
            <a:fld id="{129E5BF7-D041-2048-9FC2-32B674568F19}" type="slidenum">
              <a:rPr lang="en-US" smtClean="0">
                <a:solidFill>
                  <a:prstClr val="black"/>
                </a:solidFill>
                <a:latin typeface="Calibri"/>
              </a:rPr>
              <a:pPr/>
              <a:t>10</a:t>
            </a:fld>
            <a:endParaRPr lang="en-US">
              <a:solidFill>
                <a:prstClr val="black"/>
              </a:solidFill>
              <a:latin typeface="Calibri"/>
            </a:endParaRPr>
          </a:p>
        </p:txBody>
      </p:sp>
    </p:spTree>
    <p:extLst>
      <p:ext uri="{BB962C8B-B14F-4D97-AF65-F5344CB8AC3E}">
        <p14:creationId xmlns:p14="http://schemas.microsoft.com/office/powerpoint/2010/main" val="3547980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Respondents</a:t>
            </a:r>
            <a:r>
              <a:rPr lang="en-US" baseline="0" dirty="0"/>
              <a:t> from the ACT listserv said the domain that could be most objectively measured is…</a:t>
            </a:r>
            <a:endParaRPr lang="en-US" dirty="0"/>
          </a:p>
        </p:txBody>
      </p:sp>
      <p:sp>
        <p:nvSpPr>
          <p:cNvPr id="4" name="Slide Number Placeholder 3"/>
          <p:cNvSpPr>
            <a:spLocks noGrp="1"/>
          </p:cNvSpPr>
          <p:nvPr>
            <p:ph type="sldNum" sz="quarter" idx="10"/>
          </p:nvPr>
        </p:nvSpPr>
        <p:spPr/>
        <p:txBody>
          <a:bodyPr/>
          <a:lstStyle/>
          <a:p>
            <a:fld id="{129E5BF7-D041-2048-9FC2-32B674568F19}"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3547980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to see change</a:t>
            </a:r>
          </a:p>
        </p:txBody>
      </p:sp>
      <p:sp>
        <p:nvSpPr>
          <p:cNvPr id="4" name="Slide Number Placeholder 3"/>
          <p:cNvSpPr>
            <a:spLocks noGrp="1"/>
          </p:cNvSpPr>
          <p:nvPr>
            <p:ph type="sldNum" sz="quarter" idx="10"/>
          </p:nvPr>
        </p:nvSpPr>
        <p:spPr/>
        <p:txBody>
          <a:bodyPr/>
          <a:lstStyle/>
          <a:p>
            <a:fld id="{129E5BF7-D041-2048-9FC2-32B674568F19}"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3547980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to see change… but it’s not objectively measurable</a:t>
            </a:r>
          </a:p>
        </p:txBody>
      </p:sp>
      <p:sp>
        <p:nvSpPr>
          <p:cNvPr id="4" name="Slide Number Placeholder 3"/>
          <p:cNvSpPr>
            <a:spLocks noGrp="1"/>
          </p:cNvSpPr>
          <p:nvPr>
            <p:ph type="sldNum" sz="quarter" idx="10"/>
          </p:nvPr>
        </p:nvSpPr>
        <p:spPr/>
        <p:txBody>
          <a:bodyPr/>
          <a:lstStyle/>
          <a:p>
            <a:fld id="{129E5BF7-D041-2048-9FC2-32B674568F19}" type="slidenum">
              <a:rPr lang="en-US" smtClean="0">
                <a:solidFill>
                  <a:prstClr val="black"/>
                </a:solidFill>
                <a:latin typeface="Calibri"/>
              </a:rPr>
              <a:pPr/>
              <a:t>14</a:t>
            </a:fld>
            <a:endParaRPr lang="en-US">
              <a:solidFill>
                <a:prstClr val="black"/>
              </a:solidFill>
              <a:latin typeface="Calibri"/>
            </a:endParaRPr>
          </a:p>
        </p:txBody>
      </p:sp>
    </p:spTree>
    <p:extLst>
      <p:ext uri="{BB962C8B-B14F-4D97-AF65-F5344CB8AC3E}">
        <p14:creationId xmlns:p14="http://schemas.microsoft.com/office/powerpoint/2010/main" val="3547980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Typed in listserv</a:t>
            </a:r>
          </a:p>
          <a:p>
            <a:endParaRPr lang="en-US" dirty="0"/>
          </a:p>
        </p:txBody>
      </p:sp>
      <p:sp>
        <p:nvSpPr>
          <p:cNvPr id="4" name="Slide Number Placeholder 3"/>
          <p:cNvSpPr>
            <a:spLocks noGrp="1"/>
          </p:cNvSpPr>
          <p:nvPr>
            <p:ph type="sldNum" sz="quarter" idx="10"/>
          </p:nvPr>
        </p:nvSpPr>
        <p:spPr/>
        <p:txBody>
          <a:bodyPr/>
          <a:lstStyle/>
          <a:p>
            <a:fld id="{129E5BF7-D041-2048-9FC2-32B674568F19}"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3547980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Typed </a:t>
            </a:r>
            <a:r>
              <a:rPr lang="en-US"/>
              <a:t>in listserv</a:t>
            </a:r>
          </a:p>
          <a:p>
            <a:endParaRPr lang="en-US" dirty="0"/>
          </a:p>
        </p:txBody>
      </p:sp>
      <p:sp>
        <p:nvSpPr>
          <p:cNvPr id="4" name="Slide Number Placeholder 3"/>
          <p:cNvSpPr>
            <a:spLocks noGrp="1"/>
          </p:cNvSpPr>
          <p:nvPr>
            <p:ph type="sldNum" sz="quarter" idx="10"/>
          </p:nvPr>
        </p:nvSpPr>
        <p:spPr/>
        <p:txBody>
          <a:bodyPr/>
          <a:lstStyle/>
          <a:p>
            <a:fld id="{129E5BF7-D041-2048-9FC2-32B674568F19}"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3547980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015C09F-613A-8149-8CFA-949B7A714E9F}" type="datetimeFigureOut">
              <a:rPr lang="en-US" smtClean="0"/>
              <a:t>6/25/2019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AE6A4-7AB9-E141-90AC-C8E9AB75D6CF}" type="slidenum">
              <a:rPr lang="en-US" smtClean="0"/>
              <a:t>‹#›</a:t>
            </a:fld>
            <a:endParaRPr lang="en-US"/>
          </a:p>
        </p:txBody>
      </p:sp>
    </p:spTree>
    <p:extLst>
      <p:ext uri="{BB962C8B-B14F-4D97-AF65-F5344CB8AC3E}">
        <p14:creationId xmlns:p14="http://schemas.microsoft.com/office/powerpoint/2010/main" val="2247098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15C09F-613A-8149-8CFA-949B7A714E9F}" type="datetimeFigureOut">
              <a:rPr lang="en-US" smtClean="0"/>
              <a:t>6/25/2019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AE6A4-7AB9-E141-90AC-C8E9AB75D6CF}" type="slidenum">
              <a:rPr lang="en-US" smtClean="0"/>
              <a:t>‹#›</a:t>
            </a:fld>
            <a:endParaRPr lang="en-US"/>
          </a:p>
        </p:txBody>
      </p:sp>
    </p:spTree>
    <p:extLst>
      <p:ext uri="{BB962C8B-B14F-4D97-AF65-F5344CB8AC3E}">
        <p14:creationId xmlns:p14="http://schemas.microsoft.com/office/powerpoint/2010/main" val="263789347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423615-B9F7-478A-8BCB-2700D0043923}" type="datetimeFigureOut">
              <a:rPr lang="en-US" smtClean="0">
                <a:solidFill>
                  <a:prstClr val="black"/>
                </a:solidFill>
                <a:latin typeface="Garamond"/>
              </a:rPr>
              <a:pPr/>
              <a:t>6/25/2019</a:t>
            </a:fld>
            <a:endParaRPr lang="en-US">
              <a:solidFill>
                <a:prstClr val="black"/>
              </a:solidFill>
              <a:latin typeface="Garamond"/>
            </a:endParaRPr>
          </a:p>
        </p:txBody>
      </p:sp>
      <p:sp>
        <p:nvSpPr>
          <p:cNvPr id="5" name="Footer Placeholder 4"/>
          <p:cNvSpPr>
            <a:spLocks noGrp="1"/>
          </p:cNvSpPr>
          <p:nvPr>
            <p:ph type="ftr" sz="quarter" idx="11"/>
          </p:nvPr>
        </p:nvSpPr>
        <p:spPr/>
        <p:txBody>
          <a:bodyPr/>
          <a:lstStyle/>
          <a:p>
            <a:endParaRPr lang="en-US">
              <a:solidFill>
                <a:prstClr val="black"/>
              </a:solidFill>
              <a:latin typeface="Garamond"/>
            </a:endParaRPr>
          </a:p>
        </p:txBody>
      </p:sp>
      <p:sp>
        <p:nvSpPr>
          <p:cNvPr id="6" name="Slide Number Placeholder 5"/>
          <p:cNvSpPr>
            <a:spLocks noGrp="1"/>
          </p:cNvSpPr>
          <p:nvPr>
            <p:ph type="sldNum" sz="quarter" idx="12"/>
          </p:nvPr>
        </p:nvSpPr>
        <p:spPr/>
        <p:txBody>
          <a:bodyPr/>
          <a:lstStyle/>
          <a:p>
            <a:fld id="{5FB76BE0-E638-426A-81C7-C6A380C7F407}" type="slidenum">
              <a:rPr lang="en-US" smtClean="0">
                <a:solidFill>
                  <a:prstClr val="black"/>
                </a:solidFill>
                <a:latin typeface="Garamond"/>
              </a:rPr>
              <a:pPr/>
              <a:t>‹#›</a:t>
            </a:fld>
            <a:endParaRPr lang="en-US">
              <a:solidFill>
                <a:prstClr val="black"/>
              </a:solidFill>
              <a:latin typeface="Garamond"/>
            </a:endParaRPr>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015988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423615-B9F7-478A-8BCB-2700D0043923}" type="datetimeFigureOut">
              <a:rPr lang="en-US" smtClean="0">
                <a:solidFill>
                  <a:prstClr val="black"/>
                </a:solidFill>
                <a:latin typeface="Garamond"/>
              </a:rPr>
              <a:pPr/>
              <a:t>6/25/2019</a:t>
            </a:fld>
            <a:endParaRPr lang="en-US">
              <a:solidFill>
                <a:prstClr val="black"/>
              </a:solidFill>
              <a:latin typeface="Garamond"/>
            </a:endParaRPr>
          </a:p>
        </p:txBody>
      </p:sp>
      <p:sp>
        <p:nvSpPr>
          <p:cNvPr id="5" name="Footer Placeholder 4"/>
          <p:cNvSpPr>
            <a:spLocks noGrp="1"/>
          </p:cNvSpPr>
          <p:nvPr>
            <p:ph type="ftr" sz="quarter" idx="11"/>
          </p:nvPr>
        </p:nvSpPr>
        <p:spPr/>
        <p:txBody>
          <a:bodyPr/>
          <a:lstStyle/>
          <a:p>
            <a:endParaRPr lang="en-US">
              <a:solidFill>
                <a:prstClr val="black"/>
              </a:solidFill>
              <a:latin typeface="Garamond"/>
            </a:endParaRPr>
          </a:p>
        </p:txBody>
      </p:sp>
      <p:sp>
        <p:nvSpPr>
          <p:cNvPr id="6" name="Slide Number Placeholder 5"/>
          <p:cNvSpPr>
            <a:spLocks noGrp="1"/>
          </p:cNvSpPr>
          <p:nvPr>
            <p:ph type="sldNum" sz="quarter" idx="12"/>
          </p:nvPr>
        </p:nvSpPr>
        <p:spPr/>
        <p:txBody>
          <a:bodyPr/>
          <a:lstStyle/>
          <a:p>
            <a:fld id="{5FB76BE0-E638-426A-81C7-C6A380C7F407}" type="slidenum">
              <a:rPr lang="en-US" smtClean="0">
                <a:solidFill>
                  <a:prstClr val="black"/>
                </a:solidFill>
                <a:latin typeface="Garamond"/>
              </a:rPr>
              <a:pPr/>
              <a:t>‹#›</a:t>
            </a:fld>
            <a:endParaRPr lang="en-US">
              <a:solidFill>
                <a:prstClr val="black"/>
              </a:solidFill>
              <a:latin typeface="Garamond"/>
            </a:endParaRPr>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82297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350" y="20638"/>
            <a:ext cx="9144000" cy="6858000"/>
            <a:chOff x="0" y="0"/>
            <a:chExt cx="5760" cy="4320"/>
          </a:xfrm>
        </p:grpSpPr>
        <p:sp>
          <p:nvSpPr>
            <p:cNvPr id="5" name="Freeform 3"/>
            <p:cNvSpPr>
              <a:spLocks/>
            </p:cNvSpPr>
            <p:nvPr/>
          </p:nvSpPr>
          <p:spPr bwMode="hidden">
            <a:xfrm>
              <a:off x="0" y="3072"/>
              <a:ext cx="5760" cy="1248"/>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grpSp>
      <p:sp>
        <p:nvSpPr>
          <p:cNvPr id="7" name="Freeform 5"/>
          <p:cNvSpPr>
            <a:spLocks/>
          </p:cNvSpPr>
          <p:nvPr/>
        </p:nvSpPr>
        <p:spPr bwMode="hidden">
          <a:xfrm>
            <a:off x="6242050" y="6269038"/>
            <a:ext cx="2895600" cy="609600"/>
          </a:xfrm>
          <a:custGeom>
            <a:avLst/>
            <a:gdLst>
              <a:gd name="T0" fmla="*/ 5748 w 5748"/>
              <a:gd name="T1" fmla="*/ 246 h 246"/>
              <a:gd name="T2" fmla="*/ 0 w 5748"/>
              <a:gd name="T3" fmla="*/ 246 h 246"/>
              <a:gd name="T4" fmla="*/ 0 w 5748"/>
              <a:gd name="T5" fmla="*/ 0 h 246"/>
              <a:gd name="T6" fmla="*/ 5748 w 5748"/>
              <a:gd name="T7" fmla="*/ 0 h 246"/>
              <a:gd name="T8" fmla="*/ 5748 w 5748"/>
              <a:gd name="T9" fmla="*/ 246 h 246"/>
              <a:gd name="T10" fmla="*/ 5748 w 5748"/>
              <a:gd name="T11" fmla="*/ 246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grpSp>
        <p:nvGrpSpPr>
          <p:cNvPr id="8" name="Group 6"/>
          <p:cNvGrpSpPr>
            <a:grpSpLocks/>
          </p:cNvGrpSpPr>
          <p:nvPr/>
        </p:nvGrpSpPr>
        <p:grpSpPr bwMode="auto">
          <a:xfrm>
            <a:off x="-1588" y="6034088"/>
            <a:ext cx="7845426"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gd name="T0" fmla="*/ 636 w 994"/>
                  <a:gd name="T1" fmla="*/ 373 h 529"/>
                  <a:gd name="T2" fmla="*/ 495 w 994"/>
                  <a:gd name="T3" fmla="*/ 370 h 529"/>
                  <a:gd name="T4" fmla="*/ 280 w 994"/>
                  <a:gd name="T5" fmla="*/ 249 h 529"/>
                  <a:gd name="T6" fmla="*/ 127 w 994"/>
                  <a:gd name="T7" fmla="*/ 66 h 529"/>
                  <a:gd name="T8" fmla="*/ 0 w 994"/>
                  <a:gd name="T9" fmla="*/ 0 h 529"/>
                  <a:gd name="T10" fmla="*/ 22 w 994"/>
                  <a:gd name="T11" fmla="*/ 26 h 529"/>
                  <a:gd name="T12" fmla="*/ 0 w 994"/>
                  <a:gd name="T13" fmla="*/ 65 h 529"/>
                  <a:gd name="T14" fmla="*/ 30 w 994"/>
                  <a:gd name="T15" fmla="*/ 119 h 529"/>
                  <a:gd name="T16" fmla="*/ 75 w 994"/>
                  <a:gd name="T17" fmla="*/ 243 h 529"/>
                  <a:gd name="T18" fmla="*/ 45 w 994"/>
                  <a:gd name="T19" fmla="*/ 422 h 529"/>
                  <a:gd name="T20" fmla="*/ 200 w 994"/>
                  <a:gd name="T21" fmla="*/ 329 h 529"/>
                  <a:gd name="T22" fmla="*/ 592 w 994"/>
                  <a:gd name="T23" fmla="*/ 527 h 529"/>
                  <a:gd name="T24" fmla="*/ 994 w 994"/>
                  <a:gd name="T25" fmla="*/ 529 h 529"/>
                  <a:gd name="T26" fmla="*/ 828 w 994"/>
                  <a:gd name="T27" fmla="*/ 473 h 529"/>
                  <a:gd name="T28" fmla="*/ 636 w 994"/>
                  <a:gd name="T29" fmla="*/ 373 h 5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3" name="Freeform 10"/>
              <p:cNvSpPr>
                <a:spLocks/>
              </p:cNvSpPr>
              <p:nvPr userDrawn="1"/>
            </p:nvSpPr>
            <p:spPr bwMode="ltGray">
              <a:xfrm>
                <a:off x="2677" y="3792"/>
                <a:ext cx="186" cy="395"/>
              </a:xfrm>
              <a:custGeom>
                <a:avLst/>
                <a:gdLst>
                  <a:gd name="T0" fmla="*/ 36 w 186"/>
                  <a:gd name="T1" fmla="*/ 0 h 353"/>
                  <a:gd name="T2" fmla="*/ 54 w 186"/>
                  <a:gd name="T3" fmla="*/ 18 h 353"/>
                  <a:gd name="T4" fmla="*/ 24 w 186"/>
                  <a:gd name="T5" fmla="*/ 30 h 353"/>
                  <a:gd name="T6" fmla="*/ 18 w 186"/>
                  <a:gd name="T7" fmla="*/ 66 h 353"/>
                  <a:gd name="T8" fmla="*/ 42 w 186"/>
                  <a:gd name="T9" fmla="*/ 114 h 353"/>
                  <a:gd name="T10" fmla="*/ 48 w 186"/>
                  <a:gd name="T11" fmla="*/ 162 h 353"/>
                  <a:gd name="T12" fmla="*/ 0 w 186"/>
                  <a:gd name="T13" fmla="*/ 353 h 353"/>
                  <a:gd name="T14" fmla="*/ 54 w 186"/>
                  <a:gd name="T15" fmla="*/ 233 h 353"/>
                  <a:gd name="T16" fmla="*/ 84 w 186"/>
                  <a:gd name="T17" fmla="*/ 216 h 353"/>
                  <a:gd name="T18" fmla="*/ 126 w 186"/>
                  <a:gd name="T19" fmla="*/ 126 h 353"/>
                  <a:gd name="T20" fmla="*/ 144 w 186"/>
                  <a:gd name="T21" fmla="*/ 120 h 353"/>
                  <a:gd name="T22" fmla="*/ 144 w 186"/>
                  <a:gd name="T23" fmla="*/ 90 h 353"/>
                  <a:gd name="T24" fmla="*/ 186 w 186"/>
                  <a:gd name="T25" fmla="*/ 66 h 353"/>
                  <a:gd name="T26" fmla="*/ 162 w 186"/>
                  <a:gd name="T27" fmla="*/ 60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4"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5"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6 h 66"/>
                  <a:gd name="T8" fmla="*/ 6 w 155"/>
                  <a:gd name="T9" fmla="*/ 18 h 66"/>
                  <a:gd name="T10" fmla="*/ 0 w 155"/>
                  <a:gd name="T11" fmla="*/ 24 h 66"/>
                  <a:gd name="T12" fmla="*/ 78 w 155"/>
                  <a:gd name="T13" fmla="*/ 60 h 66"/>
                  <a:gd name="T14" fmla="*/ 96 w 155"/>
                  <a:gd name="T15" fmla="*/ 42 h 66"/>
                  <a:gd name="T16" fmla="*/ 155 w 155"/>
                  <a:gd name="T17" fmla="*/ 66 h 66"/>
                  <a:gd name="T18" fmla="*/ 126 w 155"/>
                  <a:gd name="T19" fmla="*/ 24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6" name="Freeform 13"/>
              <p:cNvSpPr>
                <a:spLocks/>
              </p:cNvSpPr>
              <p:nvPr userDrawn="1"/>
            </p:nvSpPr>
            <p:spPr bwMode="ltGray">
              <a:xfrm>
                <a:off x="2486" y="3859"/>
                <a:ext cx="42" cy="81"/>
              </a:xfrm>
              <a:custGeom>
                <a:avLst/>
                <a:gdLst>
                  <a:gd name="T0" fmla="*/ 6 w 42"/>
                  <a:gd name="T1" fmla="*/ 36 h 72"/>
                  <a:gd name="T2" fmla="*/ 0 w 42"/>
                  <a:gd name="T3" fmla="*/ 18 h 72"/>
                  <a:gd name="T4" fmla="*/ 12 w 42"/>
                  <a:gd name="T5" fmla="*/ 6 h 72"/>
                  <a:gd name="T6" fmla="*/ 0 w 42"/>
                  <a:gd name="T7" fmla="*/ 6 h 72"/>
                  <a:gd name="T8" fmla="*/ 12 w 42"/>
                  <a:gd name="T9" fmla="*/ 6 h 72"/>
                  <a:gd name="T10" fmla="*/ 24 w 42"/>
                  <a:gd name="T11" fmla="*/ 6 h 72"/>
                  <a:gd name="T12" fmla="*/ 36 w 42"/>
                  <a:gd name="T13" fmla="*/ 6 h 72"/>
                  <a:gd name="T14" fmla="*/ 42 w 42"/>
                  <a:gd name="T15" fmla="*/ 0 h 72"/>
                  <a:gd name="T16" fmla="*/ 30 w 42"/>
                  <a:gd name="T17" fmla="*/ 18 h 72"/>
                  <a:gd name="T18" fmla="*/ 42 w 42"/>
                  <a:gd name="T19" fmla="*/ 48 h 72"/>
                  <a:gd name="T20" fmla="*/ 12 w 42"/>
                  <a:gd name="T21" fmla="*/ 72 h 72"/>
                  <a:gd name="T22" fmla="*/ 6 w 42"/>
                  <a:gd name="T23" fmla="*/ 36 h 72"/>
                  <a:gd name="T24" fmla="*/ 6 w 42"/>
                  <a:gd name="T25" fmla="*/ 36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grpSp>
      <p:grpSp>
        <p:nvGrpSpPr>
          <p:cNvPr id="17" name="Group 15"/>
          <p:cNvGrpSpPr>
            <a:grpSpLocks/>
          </p:cNvGrpSpPr>
          <p:nvPr/>
        </p:nvGrpSpPr>
        <p:grpSpPr bwMode="auto">
          <a:xfrm>
            <a:off x="627063" y="6021388"/>
            <a:ext cx="5684837" cy="849312"/>
            <a:chOff x="395" y="3793"/>
            <a:chExt cx="3581" cy="535"/>
          </a:xfrm>
        </p:grpSpPr>
        <p:sp>
          <p:nvSpPr>
            <p:cNvPr id="18" name="Freeform 16"/>
            <p:cNvSpPr>
              <a:spLocks/>
            </p:cNvSpPr>
            <p:nvPr userDrawn="1"/>
          </p:nvSpPr>
          <p:spPr bwMode="auto">
            <a:xfrm>
              <a:off x="1196" y="3793"/>
              <a:ext cx="365" cy="291"/>
            </a:xfrm>
            <a:custGeom>
              <a:avLst/>
              <a:gdLst>
                <a:gd name="T0" fmla="*/ 24 w 365"/>
                <a:gd name="T1" fmla="*/ 24 h 287"/>
                <a:gd name="T2" fmla="*/ 0 w 365"/>
                <a:gd name="T3" fmla="*/ 60 h 287"/>
                <a:gd name="T4" fmla="*/ 66 w 365"/>
                <a:gd name="T5" fmla="*/ 108 h 287"/>
                <a:gd name="T6" fmla="*/ 143 w 365"/>
                <a:gd name="T7" fmla="*/ 180 h 287"/>
                <a:gd name="T8" fmla="*/ 191 w 365"/>
                <a:gd name="T9" fmla="*/ 168 h 287"/>
                <a:gd name="T10" fmla="*/ 341 w 365"/>
                <a:gd name="T11" fmla="*/ 287 h 287"/>
                <a:gd name="T12" fmla="*/ 305 w 365"/>
                <a:gd name="T13" fmla="*/ 174 h 287"/>
                <a:gd name="T14" fmla="*/ 365 w 365"/>
                <a:gd name="T15" fmla="*/ 132 h 287"/>
                <a:gd name="T16" fmla="*/ 359 w 365"/>
                <a:gd name="T17" fmla="*/ 126 h 287"/>
                <a:gd name="T18" fmla="*/ 335 w 365"/>
                <a:gd name="T19" fmla="*/ 114 h 287"/>
                <a:gd name="T20" fmla="*/ 299 w 365"/>
                <a:gd name="T21" fmla="*/ 90 h 287"/>
                <a:gd name="T22" fmla="*/ 257 w 365"/>
                <a:gd name="T23" fmla="*/ 72 h 287"/>
                <a:gd name="T24" fmla="*/ 215 w 365"/>
                <a:gd name="T25" fmla="*/ 54 h 287"/>
                <a:gd name="T26" fmla="*/ 173 w 365"/>
                <a:gd name="T27" fmla="*/ 3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9" name="Freeform 17"/>
            <p:cNvSpPr>
              <a:spLocks/>
            </p:cNvSpPr>
            <p:nvPr userDrawn="1"/>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0" name="Freeform 18"/>
            <p:cNvSpPr>
              <a:spLocks/>
            </p:cNvSpPr>
            <p:nvPr userDrawn="1"/>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0 h 60"/>
                <a:gd name="T16" fmla="*/ 65 w 71"/>
                <a:gd name="T17" fmla="*/ 42 h 60"/>
                <a:gd name="T18" fmla="*/ 71 w 71"/>
                <a:gd name="T19" fmla="*/ 54 h 60"/>
                <a:gd name="T20" fmla="*/ 71 w 71"/>
                <a:gd name="T21" fmla="*/ 60 h 60"/>
                <a:gd name="T22" fmla="*/ 59 w 71"/>
                <a:gd name="T23" fmla="*/ 54 h 60"/>
                <a:gd name="T24" fmla="*/ 47 w 71"/>
                <a:gd name="T25" fmla="*/ 42 h 60"/>
                <a:gd name="T26" fmla="*/ 23 w 71"/>
                <a:gd name="T27" fmla="*/ 30 h 60"/>
                <a:gd name="T28" fmla="*/ 23 w 71"/>
                <a:gd name="T29" fmla="*/ 36 h 60"/>
                <a:gd name="T30" fmla="*/ 18 w 71"/>
                <a:gd name="T31" fmla="*/ 42 h 60"/>
                <a:gd name="T32" fmla="*/ 12 w 71"/>
                <a:gd name="T33" fmla="*/ 48 h 60"/>
                <a:gd name="T34" fmla="*/ 6 w 71"/>
                <a:gd name="T35" fmla="*/ 48 h 60"/>
                <a:gd name="T36" fmla="*/ 6 w 71"/>
                <a:gd name="T37" fmla="*/ 48 h 60"/>
                <a:gd name="T38" fmla="*/ 6 w 71"/>
                <a:gd name="T39" fmla="*/ 36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1" name="Freeform 19"/>
            <p:cNvSpPr>
              <a:spLocks/>
            </p:cNvSpPr>
            <p:nvPr userDrawn="1"/>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4 h 162"/>
                <a:gd name="T10" fmla="*/ 96 w 161"/>
                <a:gd name="T11" fmla="*/ 60 h 162"/>
                <a:gd name="T12" fmla="*/ 102 w 161"/>
                <a:gd name="T13" fmla="*/ 72 h 162"/>
                <a:gd name="T14" fmla="*/ 108 w 161"/>
                <a:gd name="T15" fmla="*/ 84 h 162"/>
                <a:gd name="T16" fmla="*/ 120 w 161"/>
                <a:gd name="T17" fmla="*/ 96 h 162"/>
                <a:gd name="T18" fmla="*/ 143 w 161"/>
                <a:gd name="T19" fmla="*/ 114 h 162"/>
                <a:gd name="T20" fmla="*/ 155 w 161"/>
                <a:gd name="T21" fmla="*/ 138 h 162"/>
                <a:gd name="T22" fmla="*/ 161 w 161"/>
                <a:gd name="T23" fmla="*/ 156 h 162"/>
                <a:gd name="T24" fmla="*/ 161 w 161"/>
                <a:gd name="T25" fmla="*/ 162 h 162"/>
                <a:gd name="T26" fmla="*/ 96 w 161"/>
                <a:gd name="T27" fmla="*/ 102 h 162"/>
                <a:gd name="T28" fmla="*/ 30 w 161"/>
                <a:gd name="T29" fmla="*/ 54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2" name="Freeform 20"/>
            <p:cNvSpPr>
              <a:spLocks/>
            </p:cNvSpPr>
            <p:nvPr userDrawn="1"/>
          </p:nvSpPr>
          <p:spPr bwMode="auto">
            <a:xfrm>
              <a:off x="706" y="3854"/>
              <a:ext cx="59" cy="61"/>
            </a:xfrm>
            <a:custGeom>
              <a:avLst/>
              <a:gdLst>
                <a:gd name="T0" fmla="*/ 59 w 59"/>
                <a:gd name="T1" fmla="*/ 6 h 60"/>
                <a:gd name="T2" fmla="*/ 41 w 59"/>
                <a:gd name="T3" fmla="*/ 30 h 60"/>
                <a:gd name="T4" fmla="*/ 41 w 59"/>
                <a:gd name="T5" fmla="*/ 36 h 60"/>
                <a:gd name="T6" fmla="*/ 47 w 59"/>
                <a:gd name="T7" fmla="*/ 42 h 60"/>
                <a:gd name="T8" fmla="*/ 53 w 59"/>
                <a:gd name="T9" fmla="*/ 54 h 60"/>
                <a:gd name="T10" fmla="*/ 53 w 59"/>
                <a:gd name="T11" fmla="*/ 60 h 60"/>
                <a:gd name="T12" fmla="*/ 47 w 59"/>
                <a:gd name="T13" fmla="*/ 54 h 60"/>
                <a:gd name="T14" fmla="*/ 35 w 59"/>
                <a:gd name="T15" fmla="*/ 48 h 60"/>
                <a:gd name="T16" fmla="*/ 23 w 59"/>
                <a:gd name="T17" fmla="*/ 36 h 60"/>
                <a:gd name="T18" fmla="*/ 17 w 59"/>
                <a:gd name="T19" fmla="*/ 30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3" name="Freeform 21"/>
            <p:cNvSpPr>
              <a:spLocks/>
            </p:cNvSpPr>
            <p:nvPr userDrawn="1"/>
          </p:nvSpPr>
          <p:spPr bwMode="auto">
            <a:xfrm>
              <a:off x="395" y="3811"/>
              <a:ext cx="245" cy="207"/>
            </a:xfrm>
            <a:custGeom>
              <a:avLst/>
              <a:gdLst>
                <a:gd name="T0" fmla="*/ 233 w 245"/>
                <a:gd name="T1" fmla="*/ 36 h 204"/>
                <a:gd name="T2" fmla="*/ 245 w 245"/>
                <a:gd name="T3" fmla="*/ 42 h 204"/>
                <a:gd name="T4" fmla="*/ 209 w 245"/>
                <a:gd name="T5" fmla="*/ 84 h 204"/>
                <a:gd name="T6" fmla="*/ 143 w 245"/>
                <a:gd name="T7" fmla="*/ 132 h 204"/>
                <a:gd name="T8" fmla="*/ 167 w 245"/>
                <a:gd name="T9" fmla="*/ 156 h 204"/>
                <a:gd name="T10" fmla="*/ 179 w 245"/>
                <a:gd name="T11" fmla="*/ 204 h 204"/>
                <a:gd name="T12" fmla="*/ 77 w 245"/>
                <a:gd name="T13" fmla="*/ 132 h 204"/>
                <a:gd name="T14" fmla="*/ 47 w 245"/>
                <a:gd name="T15" fmla="*/ 84 h 204"/>
                <a:gd name="T16" fmla="*/ 89 w 245"/>
                <a:gd name="T17" fmla="*/ 66 h 204"/>
                <a:gd name="T18" fmla="*/ 59 w 245"/>
                <a:gd name="T19" fmla="*/ 3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6 h 204"/>
                <a:gd name="T50" fmla="*/ 233 w 245"/>
                <a:gd name="T51" fmla="*/ 36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grpSp>
      <p:sp>
        <p:nvSpPr>
          <p:cNvPr id="51222" name="Rectangle 22"/>
          <p:cNvSpPr>
            <a:spLocks noGrp="1" noChangeArrowheads="1"/>
          </p:cNvSpPr>
          <p:nvPr>
            <p:ph type="ctrTitle" sz="quarter"/>
          </p:nvPr>
        </p:nvSpPr>
        <p:spPr>
          <a:xfrm>
            <a:off x="457200" y="1447800"/>
            <a:ext cx="8229600" cy="1736725"/>
          </a:xfrm>
        </p:spPr>
        <p:txBody>
          <a:bodyPr/>
          <a:lstStyle>
            <a:lvl1pPr>
              <a:defRPr sz="5400"/>
            </a:lvl1pPr>
          </a:lstStyle>
          <a:p>
            <a:r>
              <a:rPr lang="en-US"/>
              <a:t>Click to edit Master title style</a:t>
            </a:r>
          </a:p>
        </p:txBody>
      </p:sp>
      <p:sp>
        <p:nvSpPr>
          <p:cNvPr id="51223"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atin typeface="Arial"/>
                <a:cs typeface="ＭＳ Ｐゴシック" charset="0"/>
              </a:defRPr>
            </a:lvl1pPr>
          </a:lstStyle>
          <a:p>
            <a:pPr>
              <a:defRPr/>
            </a:pPr>
            <a:r>
              <a:rPr lang="en-US"/>
              <a:t>3/8/16</a:t>
            </a:r>
          </a:p>
        </p:txBody>
      </p:sp>
      <p:sp>
        <p:nvSpPr>
          <p:cNvPr id="25" name="Rectangle 25"/>
          <p:cNvSpPr>
            <a:spLocks noGrp="1" noChangeArrowheads="1"/>
          </p:cNvSpPr>
          <p:nvPr>
            <p:ph type="sldNum" sz="quarter" idx="11"/>
          </p:nvPr>
        </p:nvSpPr>
        <p:spPr/>
        <p:txBody>
          <a:bodyPr/>
          <a:lstStyle>
            <a:lvl1pPr>
              <a:defRPr>
                <a:latin typeface="Arial"/>
                <a:cs typeface="ＭＳ Ｐゴシック" charset="0"/>
              </a:defRPr>
            </a:lvl1pPr>
          </a:lstStyle>
          <a:p>
            <a:pPr>
              <a:defRPr/>
            </a:pPr>
            <a:fld id="{A6248978-ED0A-0847-BA5A-8FC7FF6E7C77}" type="slidenum">
              <a:rPr lang="en-US"/>
              <a:pPr>
                <a:defRPr/>
              </a:pPr>
              <a:t>‹#›</a:t>
            </a:fld>
            <a:endParaRPr lang="en-US"/>
          </a:p>
        </p:txBody>
      </p:sp>
      <p:sp>
        <p:nvSpPr>
          <p:cNvPr id="26" name="Rectangle 26"/>
          <p:cNvSpPr>
            <a:spLocks noGrp="1" noChangeArrowheads="1"/>
          </p:cNvSpPr>
          <p:nvPr>
            <p:ph type="ftr" sz="quarter" idx="12"/>
          </p:nvPr>
        </p:nvSpPr>
        <p:spPr/>
        <p:txBody>
          <a:bodyPr/>
          <a:lstStyle>
            <a:lvl1pPr>
              <a:defRPr>
                <a:latin typeface="Arial"/>
                <a:cs typeface="ＭＳ Ｐゴシック" charset="0"/>
              </a:defRPr>
            </a:lvl1pPr>
          </a:lstStyle>
          <a:p>
            <a:pPr>
              <a:defRPr/>
            </a:pPr>
            <a:endParaRPr lang="en-US"/>
          </a:p>
        </p:txBody>
      </p:sp>
    </p:spTree>
    <p:extLst>
      <p:ext uri="{BB962C8B-B14F-4D97-AF65-F5344CB8AC3E}">
        <p14:creationId xmlns:p14="http://schemas.microsoft.com/office/powerpoint/2010/main" val="37685727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p:txBody>
          <a:bodyPr/>
          <a:lstStyle>
            <a:lvl1pPr>
              <a:defRPr>
                <a:latin typeface="Arial"/>
                <a:cs typeface="ＭＳ Ｐゴシック" charset="0"/>
              </a:defRPr>
            </a:lvl1pPr>
          </a:lstStyle>
          <a:p>
            <a:pPr>
              <a:defRPr/>
            </a:pPr>
            <a:r>
              <a:rPr lang="en-US"/>
              <a:t>3/8/16</a:t>
            </a:r>
          </a:p>
        </p:txBody>
      </p:sp>
      <p:sp>
        <p:nvSpPr>
          <p:cNvPr id="5" name="Rectangle 25"/>
          <p:cNvSpPr>
            <a:spLocks noGrp="1" noChangeArrowheads="1"/>
          </p:cNvSpPr>
          <p:nvPr>
            <p:ph type="ftr" sz="quarter" idx="11"/>
          </p:nvPr>
        </p:nvSpPr>
        <p:spPr/>
        <p:txBody>
          <a:bodyPr/>
          <a:lstStyle>
            <a:lvl1pPr>
              <a:defRPr>
                <a:latin typeface="Arial"/>
                <a:cs typeface="ＭＳ Ｐゴシック" charset="0"/>
              </a:defRPr>
            </a:lvl1pPr>
          </a:lstStyle>
          <a:p>
            <a:pPr>
              <a:defRPr/>
            </a:pPr>
            <a:endParaRPr lang="en-US"/>
          </a:p>
        </p:txBody>
      </p:sp>
      <p:sp>
        <p:nvSpPr>
          <p:cNvPr id="6" name="Rectangle 26"/>
          <p:cNvSpPr>
            <a:spLocks noGrp="1" noChangeArrowheads="1"/>
          </p:cNvSpPr>
          <p:nvPr>
            <p:ph type="sldNum" sz="quarter" idx="12"/>
          </p:nvPr>
        </p:nvSpPr>
        <p:spPr/>
        <p:txBody>
          <a:bodyPr/>
          <a:lstStyle>
            <a:lvl1pPr>
              <a:defRPr>
                <a:latin typeface="Arial"/>
                <a:cs typeface="ＭＳ Ｐゴシック" charset="0"/>
              </a:defRPr>
            </a:lvl1pPr>
          </a:lstStyle>
          <a:p>
            <a:pPr>
              <a:defRPr/>
            </a:pPr>
            <a:fld id="{CFE1BFB4-BBA2-D745-8856-E57BACCDA569}" type="slidenum">
              <a:rPr lang="en-US"/>
              <a:pPr>
                <a:defRPr/>
              </a:pPr>
              <a:t>‹#›</a:t>
            </a:fld>
            <a:endParaRPr lang="en-US"/>
          </a:p>
        </p:txBody>
      </p:sp>
    </p:spTree>
    <p:extLst>
      <p:ext uri="{BB962C8B-B14F-4D97-AF65-F5344CB8AC3E}">
        <p14:creationId xmlns:p14="http://schemas.microsoft.com/office/powerpoint/2010/main" val="48268695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p:txBody>
          <a:bodyPr/>
          <a:lstStyle>
            <a:lvl1pPr>
              <a:defRPr>
                <a:latin typeface="Arial"/>
                <a:cs typeface="ＭＳ Ｐゴシック" charset="0"/>
              </a:defRPr>
            </a:lvl1pPr>
          </a:lstStyle>
          <a:p>
            <a:pPr>
              <a:defRPr/>
            </a:pPr>
            <a:r>
              <a:rPr lang="en-US"/>
              <a:t>3/8/16</a:t>
            </a:r>
          </a:p>
        </p:txBody>
      </p:sp>
      <p:sp>
        <p:nvSpPr>
          <p:cNvPr id="5" name="Rectangle 25"/>
          <p:cNvSpPr>
            <a:spLocks noGrp="1" noChangeArrowheads="1"/>
          </p:cNvSpPr>
          <p:nvPr>
            <p:ph type="ftr" sz="quarter" idx="11"/>
          </p:nvPr>
        </p:nvSpPr>
        <p:spPr/>
        <p:txBody>
          <a:bodyPr/>
          <a:lstStyle>
            <a:lvl1pPr>
              <a:defRPr>
                <a:latin typeface="Arial"/>
                <a:cs typeface="ＭＳ Ｐゴシック" charset="0"/>
              </a:defRPr>
            </a:lvl1pPr>
          </a:lstStyle>
          <a:p>
            <a:pPr>
              <a:defRPr/>
            </a:pPr>
            <a:endParaRPr lang="en-US"/>
          </a:p>
        </p:txBody>
      </p:sp>
      <p:sp>
        <p:nvSpPr>
          <p:cNvPr id="6" name="Rectangle 26"/>
          <p:cNvSpPr>
            <a:spLocks noGrp="1" noChangeArrowheads="1"/>
          </p:cNvSpPr>
          <p:nvPr>
            <p:ph type="sldNum" sz="quarter" idx="12"/>
          </p:nvPr>
        </p:nvSpPr>
        <p:spPr/>
        <p:txBody>
          <a:bodyPr/>
          <a:lstStyle>
            <a:lvl1pPr>
              <a:defRPr>
                <a:latin typeface="Arial"/>
                <a:cs typeface="ＭＳ Ｐゴシック" charset="0"/>
              </a:defRPr>
            </a:lvl1pPr>
          </a:lstStyle>
          <a:p>
            <a:pPr>
              <a:defRPr/>
            </a:pPr>
            <a:fld id="{AE2AB95D-1404-1645-9F05-E263F5102267}" type="slidenum">
              <a:rPr lang="en-US"/>
              <a:pPr>
                <a:defRPr/>
              </a:pPr>
              <a:t>‹#›</a:t>
            </a:fld>
            <a:endParaRPr lang="en-US"/>
          </a:p>
        </p:txBody>
      </p:sp>
    </p:spTree>
    <p:extLst>
      <p:ext uri="{BB962C8B-B14F-4D97-AF65-F5344CB8AC3E}">
        <p14:creationId xmlns:p14="http://schemas.microsoft.com/office/powerpoint/2010/main" val="9853641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p:txBody>
          <a:bodyPr/>
          <a:lstStyle>
            <a:lvl1pPr>
              <a:defRPr>
                <a:latin typeface="Arial"/>
                <a:cs typeface="ＭＳ Ｐゴシック" charset="0"/>
              </a:defRPr>
            </a:lvl1pPr>
          </a:lstStyle>
          <a:p>
            <a:pPr>
              <a:defRPr/>
            </a:pPr>
            <a:r>
              <a:rPr lang="en-US"/>
              <a:t>3/8/16</a:t>
            </a:r>
          </a:p>
        </p:txBody>
      </p:sp>
      <p:sp>
        <p:nvSpPr>
          <p:cNvPr id="6" name="Rectangle 25"/>
          <p:cNvSpPr>
            <a:spLocks noGrp="1" noChangeArrowheads="1"/>
          </p:cNvSpPr>
          <p:nvPr>
            <p:ph type="ftr" sz="quarter" idx="11"/>
          </p:nvPr>
        </p:nvSpPr>
        <p:spPr/>
        <p:txBody>
          <a:bodyPr/>
          <a:lstStyle>
            <a:lvl1pPr>
              <a:defRPr>
                <a:latin typeface="Arial"/>
                <a:cs typeface="ＭＳ Ｐゴシック" charset="0"/>
              </a:defRPr>
            </a:lvl1pPr>
          </a:lstStyle>
          <a:p>
            <a:pPr>
              <a:defRPr/>
            </a:pPr>
            <a:endParaRPr lang="en-US"/>
          </a:p>
        </p:txBody>
      </p:sp>
      <p:sp>
        <p:nvSpPr>
          <p:cNvPr id="7" name="Rectangle 26"/>
          <p:cNvSpPr>
            <a:spLocks noGrp="1" noChangeArrowheads="1"/>
          </p:cNvSpPr>
          <p:nvPr>
            <p:ph type="sldNum" sz="quarter" idx="12"/>
          </p:nvPr>
        </p:nvSpPr>
        <p:spPr/>
        <p:txBody>
          <a:bodyPr/>
          <a:lstStyle>
            <a:lvl1pPr>
              <a:defRPr>
                <a:latin typeface="Arial"/>
                <a:cs typeface="ＭＳ Ｐゴシック" charset="0"/>
              </a:defRPr>
            </a:lvl1pPr>
          </a:lstStyle>
          <a:p>
            <a:pPr>
              <a:defRPr/>
            </a:pPr>
            <a:fld id="{77C2CE61-5BA5-8D44-B6E2-8364113139C2}" type="slidenum">
              <a:rPr lang="en-US"/>
              <a:pPr>
                <a:defRPr/>
              </a:pPr>
              <a:t>‹#›</a:t>
            </a:fld>
            <a:endParaRPr lang="en-US"/>
          </a:p>
        </p:txBody>
      </p:sp>
    </p:spTree>
    <p:extLst>
      <p:ext uri="{BB962C8B-B14F-4D97-AF65-F5344CB8AC3E}">
        <p14:creationId xmlns:p14="http://schemas.microsoft.com/office/powerpoint/2010/main" val="8089874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p:txBody>
          <a:bodyPr/>
          <a:lstStyle>
            <a:lvl1pPr>
              <a:defRPr>
                <a:latin typeface="Arial"/>
                <a:cs typeface="ＭＳ Ｐゴシック" charset="0"/>
              </a:defRPr>
            </a:lvl1pPr>
          </a:lstStyle>
          <a:p>
            <a:pPr>
              <a:defRPr/>
            </a:pPr>
            <a:r>
              <a:rPr lang="en-US"/>
              <a:t>3/8/16</a:t>
            </a:r>
          </a:p>
        </p:txBody>
      </p:sp>
      <p:sp>
        <p:nvSpPr>
          <p:cNvPr id="8" name="Rectangle 25"/>
          <p:cNvSpPr>
            <a:spLocks noGrp="1" noChangeArrowheads="1"/>
          </p:cNvSpPr>
          <p:nvPr>
            <p:ph type="ftr" sz="quarter" idx="11"/>
          </p:nvPr>
        </p:nvSpPr>
        <p:spPr/>
        <p:txBody>
          <a:bodyPr/>
          <a:lstStyle>
            <a:lvl1pPr>
              <a:defRPr>
                <a:latin typeface="Arial"/>
                <a:cs typeface="ＭＳ Ｐゴシック" charset="0"/>
              </a:defRPr>
            </a:lvl1pPr>
          </a:lstStyle>
          <a:p>
            <a:pPr>
              <a:defRPr/>
            </a:pPr>
            <a:endParaRPr lang="en-US"/>
          </a:p>
        </p:txBody>
      </p:sp>
      <p:sp>
        <p:nvSpPr>
          <p:cNvPr id="9" name="Rectangle 26"/>
          <p:cNvSpPr>
            <a:spLocks noGrp="1" noChangeArrowheads="1"/>
          </p:cNvSpPr>
          <p:nvPr>
            <p:ph type="sldNum" sz="quarter" idx="12"/>
          </p:nvPr>
        </p:nvSpPr>
        <p:spPr/>
        <p:txBody>
          <a:bodyPr/>
          <a:lstStyle>
            <a:lvl1pPr>
              <a:defRPr>
                <a:latin typeface="Arial"/>
                <a:cs typeface="ＭＳ Ｐゴシック" charset="0"/>
              </a:defRPr>
            </a:lvl1pPr>
          </a:lstStyle>
          <a:p>
            <a:pPr>
              <a:defRPr/>
            </a:pPr>
            <a:fld id="{6C58B0D6-096D-5B49-9EC1-6527DC0A7DB3}" type="slidenum">
              <a:rPr lang="en-US"/>
              <a:pPr>
                <a:defRPr/>
              </a:pPr>
              <a:t>‹#›</a:t>
            </a:fld>
            <a:endParaRPr lang="en-US"/>
          </a:p>
        </p:txBody>
      </p:sp>
    </p:spTree>
    <p:extLst>
      <p:ext uri="{BB962C8B-B14F-4D97-AF65-F5344CB8AC3E}">
        <p14:creationId xmlns:p14="http://schemas.microsoft.com/office/powerpoint/2010/main" val="24938797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p:txBody>
          <a:bodyPr/>
          <a:lstStyle>
            <a:lvl1pPr>
              <a:defRPr>
                <a:latin typeface="Arial"/>
                <a:cs typeface="ＭＳ Ｐゴシック" charset="0"/>
              </a:defRPr>
            </a:lvl1pPr>
          </a:lstStyle>
          <a:p>
            <a:pPr>
              <a:defRPr/>
            </a:pPr>
            <a:r>
              <a:rPr lang="en-US"/>
              <a:t>3/8/16</a:t>
            </a:r>
          </a:p>
        </p:txBody>
      </p:sp>
      <p:sp>
        <p:nvSpPr>
          <p:cNvPr id="4" name="Rectangle 25"/>
          <p:cNvSpPr>
            <a:spLocks noGrp="1" noChangeArrowheads="1"/>
          </p:cNvSpPr>
          <p:nvPr>
            <p:ph type="ftr" sz="quarter" idx="11"/>
          </p:nvPr>
        </p:nvSpPr>
        <p:spPr/>
        <p:txBody>
          <a:bodyPr/>
          <a:lstStyle>
            <a:lvl1pPr>
              <a:defRPr>
                <a:latin typeface="Arial"/>
                <a:cs typeface="ＭＳ Ｐゴシック" charset="0"/>
              </a:defRPr>
            </a:lvl1pPr>
          </a:lstStyle>
          <a:p>
            <a:pPr>
              <a:defRPr/>
            </a:pPr>
            <a:endParaRPr lang="en-US"/>
          </a:p>
        </p:txBody>
      </p:sp>
      <p:sp>
        <p:nvSpPr>
          <p:cNvPr id="5" name="Rectangle 26"/>
          <p:cNvSpPr>
            <a:spLocks noGrp="1" noChangeArrowheads="1"/>
          </p:cNvSpPr>
          <p:nvPr>
            <p:ph type="sldNum" sz="quarter" idx="12"/>
          </p:nvPr>
        </p:nvSpPr>
        <p:spPr/>
        <p:txBody>
          <a:bodyPr/>
          <a:lstStyle>
            <a:lvl1pPr>
              <a:defRPr>
                <a:latin typeface="Arial"/>
                <a:cs typeface="ＭＳ Ｐゴシック" charset="0"/>
              </a:defRPr>
            </a:lvl1pPr>
          </a:lstStyle>
          <a:p>
            <a:pPr>
              <a:defRPr/>
            </a:pPr>
            <a:fld id="{48481446-7B64-7A4C-A29D-C0977DB17068}" type="slidenum">
              <a:rPr lang="en-US"/>
              <a:pPr>
                <a:defRPr/>
              </a:pPr>
              <a:t>‹#›</a:t>
            </a:fld>
            <a:endParaRPr lang="en-US"/>
          </a:p>
        </p:txBody>
      </p:sp>
    </p:spTree>
    <p:extLst>
      <p:ext uri="{BB962C8B-B14F-4D97-AF65-F5344CB8AC3E}">
        <p14:creationId xmlns:p14="http://schemas.microsoft.com/office/powerpoint/2010/main" val="403226885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p:txBody>
          <a:bodyPr/>
          <a:lstStyle>
            <a:lvl1pPr>
              <a:defRPr>
                <a:latin typeface="Arial"/>
                <a:cs typeface="ＭＳ Ｐゴシック" charset="0"/>
              </a:defRPr>
            </a:lvl1pPr>
          </a:lstStyle>
          <a:p>
            <a:pPr>
              <a:defRPr/>
            </a:pPr>
            <a:r>
              <a:rPr lang="en-US"/>
              <a:t>3/8/16</a:t>
            </a:r>
          </a:p>
        </p:txBody>
      </p:sp>
      <p:sp>
        <p:nvSpPr>
          <p:cNvPr id="3" name="Rectangle 25"/>
          <p:cNvSpPr>
            <a:spLocks noGrp="1" noChangeArrowheads="1"/>
          </p:cNvSpPr>
          <p:nvPr>
            <p:ph type="ftr" sz="quarter" idx="11"/>
          </p:nvPr>
        </p:nvSpPr>
        <p:spPr/>
        <p:txBody>
          <a:bodyPr/>
          <a:lstStyle>
            <a:lvl1pPr>
              <a:defRPr>
                <a:latin typeface="Arial"/>
                <a:cs typeface="ＭＳ Ｐゴシック" charset="0"/>
              </a:defRPr>
            </a:lvl1pPr>
          </a:lstStyle>
          <a:p>
            <a:pPr>
              <a:defRPr/>
            </a:pPr>
            <a:endParaRPr lang="en-US"/>
          </a:p>
        </p:txBody>
      </p:sp>
      <p:sp>
        <p:nvSpPr>
          <p:cNvPr id="4" name="Rectangle 26"/>
          <p:cNvSpPr>
            <a:spLocks noGrp="1" noChangeArrowheads="1"/>
          </p:cNvSpPr>
          <p:nvPr>
            <p:ph type="sldNum" sz="quarter" idx="12"/>
          </p:nvPr>
        </p:nvSpPr>
        <p:spPr/>
        <p:txBody>
          <a:bodyPr/>
          <a:lstStyle>
            <a:lvl1pPr>
              <a:defRPr>
                <a:latin typeface="Arial"/>
                <a:cs typeface="ＭＳ Ｐゴシック" charset="0"/>
              </a:defRPr>
            </a:lvl1pPr>
          </a:lstStyle>
          <a:p>
            <a:pPr>
              <a:defRPr/>
            </a:pPr>
            <a:fld id="{B9214CF5-1F0F-D14A-9F2E-9E8B5E686EB1}" type="slidenum">
              <a:rPr lang="en-US"/>
              <a:pPr>
                <a:defRPr/>
              </a:pPr>
              <a:t>‹#›</a:t>
            </a:fld>
            <a:endParaRPr lang="en-US"/>
          </a:p>
        </p:txBody>
      </p:sp>
    </p:spTree>
    <p:extLst>
      <p:ext uri="{BB962C8B-B14F-4D97-AF65-F5344CB8AC3E}">
        <p14:creationId xmlns:p14="http://schemas.microsoft.com/office/powerpoint/2010/main" val="200269516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p:txBody>
          <a:bodyPr/>
          <a:lstStyle>
            <a:lvl1pPr>
              <a:defRPr>
                <a:latin typeface="Arial"/>
                <a:cs typeface="ＭＳ Ｐゴシック" charset="0"/>
              </a:defRPr>
            </a:lvl1pPr>
          </a:lstStyle>
          <a:p>
            <a:pPr>
              <a:defRPr/>
            </a:pPr>
            <a:r>
              <a:rPr lang="en-US"/>
              <a:t>3/8/16</a:t>
            </a:r>
          </a:p>
        </p:txBody>
      </p:sp>
      <p:sp>
        <p:nvSpPr>
          <p:cNvPr id="6" name="Rectangle 25"/>
          <p:cNvSpPr>
            <a:spLocks noGrp="1" noChangeArrowheads="1"/>
          </p:cNvSpPr>
          <p:nvPr>
            <p:ph type="ftr" sz="quarter" idx="11"/>
          </p:nvPr>
        </p:nvSpPr>
        <p:spPr/>
        <p:txBody>
          <a:bodyPr/>
          <a:lstStyle>
            <a:lvl1pPr>
              <a:defRPr>
                <a:latin typeface="Arial"/>
                <a:cs typeface="ＭＳ Ｐゴシック" charset="0"/>
              </a:defRPr>
            </a:lvl1pPr>
          </a:lstStyle>
          <a:p>
            <a:pPr>
              <a:defRPr/>
            </a:pPr>
            <a:endParaRPr lang="en-US"/>
          </a:p>
        </p:txBody>
      </p:sp>
      <p:sp>
        <p:nvSpPr>
          <p:cNvPr id="7" name="Rectangle 26"/>
          <p:cNvSpPr>
            <a:spLocks noGrp="1" noChangeArrowheads="1"/>
          </p:cNvSpPr>
          <p:nvPr>
            <p:ph type="sldNum" sz="quarter" idx="12"/>
          </p:nvPr>
        </p:nvSpPr>
        <p:spPr/>
        <p:txBody>
          <a:bodyPr/>
          <a:lstStyle>
            <a:lvl1pPr>
              <a:defRPr>
                <a:latin typeface="Arial"/>
                <a:cs typeface="ＭＳ Ｐゴシック" charset="0"/>
              </a:defRPr>
            </a:lvl1pPr>
          </a:lstStyle>
          <a:p>
            <a:pPr>
              <a:defRPr/>
            </a:pPr>
            <a:fld id="{B68CFC24-B771-614A-9718-97E0E9B2EDAE}" type="slidenum">
              <a:rPr lang="en-US"/>
              <a:pPr>
                <a:defRPr/>
              </a:pPr>
              <a:t>‹#›</a:t>
            </a:fld>
            <a:endParaRPr lang="en-US"/>
          </a:p>
        </p:txBody>
      </p:sp>
    </p:spTree>
    <p:extLst>
      <p:ext uri="{BB962C8B-B14F-4D97-AF65-F5344CB8AC3E}">
        <p14:creationId xmlns:p14="http://schemas.microsoft.com/office/powerpoint/2010/main" val="1526464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15C09F-613A-8149-8CFA-949B7A714E9F}" type="datetimeFigureOut">
              <a:rPr lang="en-US" smtClean="0"/>
              <a:t>6/25/2019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AE6A4-7AB9-E141-90AC-C8E9AB75D6CF}" type="slidenum">
              <a:rPr lang="en-US" smtClean="0"/>
              <a:t>‹#›</a:t>
            </a:fld>
            <a:endParaRPr lang="en-US"/>
          </a:p>
        </p:txBody>
      </p:sp>
    </p:spTree>
    <p:extLst>
      <p:ext uri="{BB962C8B-B14F-4D97-AF65-F5344CB8AC3E}">
        <p14:creationId xmlns:p14="http://schemas.microsoft.com/office/powerpoint/2010/main" val="11567211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p:txBody>
          <a:bodyPr/>
          <a:lstStyle>
            <a:lvl1pPr>
              <a:defRPr>
                <a:latin typeface="Arial"/>
                <a:cs typeface="ＭＳ Ｐゴシック" charset="0"/>
              </a:defRPr>
            </a:lvl1pPr>
          </a:lstStyle>
          <a:p>
            <a:pPr>
              <a:defRPr/>
            </a:pPr>
            <a:r>
              <a:rPr lang="en-US"/>
              <a:t>3/8/16</a:t>
            </a:r>
          </a:p>
        </p:txBody>
      </p:sp>
      <p:sp>
        <p:nvSpPr>
          <p:cNvPr id="6" name="Rectangle 25"/>
          <p:cNvSpPr>
            <a:spLocks noGrp="1" noChangeArrowheads="1"/>
          </p:cNvSpPr>
          <p:nvPr>
            <p:ph type="ftr" sz="quarter" idx="11"/>
          </p:nvPr>
        </p:nvSpPr>
        <p:spPr/>
        <p:txBody>
          <a:bodyPr/>
          <a:lstStyle>
            <a:lvl1pPr>
              <a:defRPr>
                <a:latin typeface="Arial"/>
                <a:cs typeface="ＭＳ Ｐゴシック" charset="0"/>
              </a:defRPr>
            </a:lvl1pPr>
          </a:lstStyle>
          <a:p>
            <a:pPr>
              <a:defRPr/>
            </a:pPr>
            <a:endParaRPr lang="en-US"/>
          </a:p>
        </p:txBody>
      </p:sp>
      <p:sp>
        <p:nvSpPr>
          <p:cNvPr id="7" name="Rectangle 26"/>
          <p:cNvSpPr>
            <a:spLocks noGrp="1" noChangeArrowheads="1"/>
          </p:cNvSpPr>
          <p:nvPr>
            <p:ph type="sldNum" sz="quarter" idx="12"/>
          </p:nvPr>
        </p:nvSpPr>
        <p:spPr/>
        <p:txBody>
          <a:bodyPr/>
          <a:lstStyle>
            <a:lvl1pPr>
              <a:defRPr>
                <a:latin typeface="Arial"/>
                <a:cs typeface="ＭＳ Ｐゴシック" charset="0"/>
              </a:defRPr>
            </a:lvl1pPr>
          </a:lstStyle>
          <a:p>
            <a:pPr>
              <a:defRPr/>
            </a:pPr>
            <a:fld id="{644D5BC4-DF2D-6E49-B5FB-902A0DDBAD6C}" type="slidenum">
              <a:rPr lang="en-US"/>
              <a:pPr>
                <a:defRPr/>
              </a:pPr>
              <a:t>‹#›</a:t>
            </a:fld>
            <a:endParaRPr lang="en-US"/>
          </a:p>
        </p:txBody>
      </p:sp>
    </p:spTree>
    <p:extLst>
      <p:ext uri="{BB962C8B-B14F-4D97-AF65-F5344CB8AC3E}">
        <p14:creationId xmlns:p14="http://schemas.microsoft.com/office/powerpoint/2010/main" val="42607907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p:txBody>
          <a:bodyPr/>
          <a:lstStyle>
            <a:lvl1pPr>
              <a:defRPr>
                <a:latin typeface="Arial"/>
                <a:cs typeface="ＭＳ Ｐゴシック" charset="0"/>
              </a:defRPr>
            </a:lvl1pPr>
          </a:lstStyle>
          <a:p>
            <a:pPr>
              <a:defRPr/>
            </a:pPr>
            <a:r>
              <a:rPr lang="en-US"/>
              <a:t>3/8/16</a:t>
            </a:r>
          </a:p>
        </p:txBody>
      </p:sp>
      <p:sp>
        <p:nvSpPr>
          <p:cNvPr id="5" name="Rectangle 25"/>
          <p:cNvSpPr>
            <a:spLocks noGrp="1" noChangeArrowheads="1"/>
          </p:cNvSpPr>
          <p:nvPr>
            <p:ph type="ftr" sz="quarter" idx="11"/>
          </p:nvPr>
        </p:nvSpPr>
        <p:spPr/>
        <p:txBody>
          <a:bodyPr/>
          <a:lstStyle>
            <a:lvl1pPr>
              <a:defRPr>
                <a:latin typeface="Arial"/>
                <a:cs typeface="ＭＳ Ｐゴシック" charset="0"/>
              </a:defRPr>
            </a:lvl1pPr>
          </a:lstStyle>
          <a:p>
            <a:pPr>
              <a:defRPr/>
            </a:pPr>
            <a:endParaRPr lang="en-US"/>
          </a:p>
        </p:txBody>
      </p:sp>
      <p:sp>
        <p:nvSpPr>
          <p:cNvPr id="6" name="Rectangle 26"/>
          <p:cNvSpPr>
            <a:spLocks noGrp="1" noChangeArrowheads="1"/>
          </p:cNvSpPr>
          <p:nvPr>
            <p:ph type="sldNum" sz="quarter" idx="12"/>
          </p:nvPr>
        </p:nvSpPr>
        <p:spPr/>
        <p:txBody>
          <a:bodyPr/>
          <a:lstStyle>
            <a:lvl1pPr>
              <a:defRPr>
                <a:latin typeface="Arial"/>
                <a:cs typeface="ＭＳ Ｐゴシック" charset="0"/>
              </a:defRPr>
            </a:lvl1pPr>
          </a:lstStyle>
          <a:p>
            <a:pPr>
              <a:defRPr/>
            </a:pPr>
            <a:fld id="{940E9E00-92D3-E74C-9E86-3C56F9B08E63}" type="slidenum">
              <a:rPr lang="en-US"/>
              <a:pPr>
                <a:defRPr/>
              </a:pPr>
              <a:t>‹#›</a:t>
            </a:fld>
            <a:endParaRPr lang="en-US"/>
          </a:p>
        </p:txBody>
      </p:sp>
    </p:spTree>
    <p:extLst>
      <p:ext uri="{BB962C8B-B14F-4D97-AF65-F5344CB8AC3E}">
        <p14:creationId xmlns:p14="http://schemas.microsoft.com/office/powerpoint/2010/main" val="32108305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p:txBody>
          <a:bodyPr/>
          <a:lstStyle>
            <a:lvl1pPr>
              <a:defRPr>
                <a:latin typeface="Arial"/>
                <a:cs typeface="ＭＳ Ｐゴシック" charset="0"/>
              </a:defRPr>
            </a:lvl1pPr>
          </a:lstStyle>
          <a:p>
            <a:pPr>
              <a:defRPr/>
            </a:pPr>
            <a:r>
              <a:rPr lang="en-US"/>
              <a:t>3/8/16</a:t>
            </a:r>
          </a:p>
        </p:txBody>
      </p:sp>
      <p:sp>
        <p:nvSpPr>
          <p:cNvPr id="5" name="Rectangle 25"/>
          <p:cNvSpPr>
            <a:spLocks noGrp="1" noChangeArrowheads="1"/>
          </p:cNvSpPr>
          <p:nvPr>
            <p:ph type="ftr" sz="quarter" idx="11"/>
          </p:nvPr>
        </p:nvSpPr>
        <p:spPr/>
        <p:txBody>
          <a:bodyPr/>
          <a:lstStyle>
            <a:lvl1pPr>
              <a:defRPr>
                <a:latin typeface="Arial"/>
                <a:cs typeface="ＭＳ Ｐゴシック" charset="0"/>
              </a:defRPr>
            </a:lvl1pPr>
          </a:lstStyle>
          <a:p>
            <a:pPr>
              <a:defRPr/>
            </a:pPr>
            <a:endParaRPr lang="en-US"/>
          </a:p>
        </p:txBody>
      </p:sp>
      <p:sp>
        <p:nvSpPr>
          <p:cNvPr id="6" name="Rectangle 26"/>
          <p:cNvSpPr>
            <a:spLocks noGrp="1" noChangeArrowheads="1"/>
          </p:cNvSpPr>
          <p:nvPr>
            <p:ph type="sldNum" sz="quarter" idx="12"/>
          </p:nvPr>
        </p:nvSpPr>
        <p:spPr/>
        <p:txBody>
          <a:bodyPr/>
          <a:lstStyle>
            <a:lvl1pPr>
              <a:defRPr>
                <a:latin typeface="Arial"/>
                <a:cs typeface="ＭＳ Ｐゴシック" charset="0"/>
              </a:defRPr>
            </a:lvl1pPr>
          </a:lstStyle>
          <a:p>
            <a:pPr>
              <a:defRPr/>
            </a:pPr>
            <a:fld id="{9700EC64-5924-DB4B-A9E4-8575D64EBAE1}" type="slidenum">
              <a:rPr lang="en-US"/>
              <a:pPr>
                <a:defRPr/>
              </a:pPr>
              <a:t>‹#›</a:t>
            </a:fld>
            <a:endParaRPr lang="en-US"/>
          </a:p>
        </p:txBody>
      </p:sp>
    </p:spTree>
    <p:extLst>
      <p:ext uri="{BB962C8B-B14F-4D97-AF65-F5344CB8AC3E}">
        <p14:creationId xmlns:p14="http://schemas.microsoft.com/office/powerpoint/2010/main" val="76440715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24"/>
          <p:cNvSpPr>
            <a:spLocks noGrp="1" noChangeArrowheads="1"/>
          </p:cNvSpPr>
          <p:nvPr>
            <p:ph type="dt" sz="half" idx="10"/>
          </p:nvPr>
        </p:nvSpPr>
        <p:spPr/>
        <p:txBody>
          <a:bodyPr/>
          <a:lstStyle>
            <a:lvl1pPr>
              <a:defRPr>
                <a:latin typeface="Arial"/>
                <a:cs typeface="ＭＳ Ｐゴシック" charset="0"/>
              </a:defRPr>
            </a:lvl1pPr>
          </a:lstStyle>
          <a:p>
            <a:pPr>
              <a:defRPr/>
            </a:pPr>
            <a:r>
              <a:rPr lang="en-US"/>
              <a:t>3/8/16</a:t>
            </a:r>
          </a:p>
        </p:txBody>
      </p:sp>
      <p:sp>
        <p:nvSpPr>
          <p:cNvPr id="6" name="Rectangle 25"/>
          <p:cNvSpPr>
            <a:spLocks noGrp="1" noChangeArrowheads="1"/>
          </p:cNvSpPr>
          <p:nvPr>
            <p:ph type="ftr" sz="quarter" idx="11"/>
          </p:nvPr>
        </p:nvSpPr>
        <p:spPr/>
        <p:txBody>
          <a:bodyPr/>
          <a:lstStyle>
            <a:lvl1pPr>
              <a:defRPr>
                <a:latin typeface="Arial"/>
                <a:cs typeface="ＭＳ Ｐゴシック" charset="0"/>
              </a:defRPr>
            </a:lvl1pPr>
          </a:lstStyle>
          <a:p>
            <a:pPr>
              <a:defRPr/>
            </a:pPr>
            <a:endParaRPr lang="en-US"/>
          </a:p>
        </p:txBody>
      </p:sp>
      <p:sp>
        <p:nvSpPr>
          <p:cNvPr id="7" name="Rectangle 26"/>
          <p:cNvSpPr>
            <a:spLocks noGrp="1" noChangeArrowheads="1"/>
          </p:cNvSpPr>
          <p:nvPr>
            <p:ph type="sldNum" sz="quarter" idx="12"/>
          </p:nvPr>
        </p:nvSpPr>
        <p:spPr/>
        <p:txBody>
          <a:bodyPr/>
          <a:lstStyle>
            <a:lvl1pPr>
              <a:defRPr>
                <a:latin typeface="Arial"/>
                <a:cs typeface="ＭＳ Ｐゴシック" charset="0"/>
              </a:defRPr>
            </a:lvl1pPr>
          </a:lstStyle>
          <a:p>
            <a:pPr>
              <a:defRPr/>
            </a:pPr>
            <a:fld id="{6D8C3E56-F5F7-FE41-9B3F-61BBDB619D36}" type="slidenum">
              <a:rPr lang="en-US"/>
              <a:pPr>
                <a:defRPr/>
              </a:pPr>
              <a:t>‹#›</a:t>
            </a:fld>
            <a:endParaRPr lang="en-US"/>
          </a:p>
        </p:txBody>
      </p:sp>
    </p:spTree>
    <p:extLst>
      <p:ext uri="{BB962C8B-B14F-4D97-AF65-F5344CB8AC3E}">
        <p14:creationId xmlns:p14="http://schemas.microsoft.com/office/powerpoint/2010/main" val="197644629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600200"/>
            <a:ext cx="4038600" cy="4495800"/>
          </a:xfrm>
        </p:spPr>
        <p:txBody>
          <a:bodyPr/>
          <a:lstStyle/>
          <a:p>
            <a:pPr lvl="0"/>
            <a:endParaRPr lang="en-US" noProof="0"/>
          </a:p>
        </p:txBody>
      </p:sp>
      <p:sp>
        <p:nvSpPr>
          <p:cNvPr id="5" name="Rectangle 24"/>
          <p:cNvSpPr>
            <a:spLocks noGrp="1" noChangeArrowheads="1"/>
          </p:cNvSpPr>
          <p:nvPr>
            <p:ph type="dt" sz="half" idx="10"/>
          </p:nvPr>
        </p:nvSpPr>
        <p:spPr/>
        <p:txBody>
          <a:bodyPr/>
          <a:lstStyle>
            <a:lvl1pPr>
              <a:defRPr>
                <a:latin typeface="Arial"/>
                <a:cs typeface="ＭＳ Ｐゴシック" charset="0"/>
              </a:defRPr>
            </a:lvl1pPr>
          </a:lstStyle>
          <a:p>
            <a:pPr>
              <a:defRPr/>
            </a:pPr>
            <a:r>
              <a:rPr lang="en-US"/>
              <a:t>3/8/16</a:t>
            </a:r>
          </a:p>
        </p:txBody>
      </p:sp>
      <p:sp>
        <p:nvSpPr>
          <p:cNvPr id="6" name="Rectangle 25"/>
          <p:cNvSpPr>
            <a:spLocks noGrp="1" noChangeArrowheads="1"/>
          </p:cNvSpPr>
          <p:nvPr>
            <p:ph type="ftr" sz="quarter" idx="11"/>
          </p:nvPr>
        </p:nvSpPr>
        <p:spPr/>
        <p:txBody>
          <a:bodyPr/>
          <a:lstStyle>
            <a:lvl1pPr>
              <a:defRPr>
                <a:latin typeface="Arial"/>
                <a:cs typeface="ＭＳ Ｐゴシック" charset="0"/>
              </a:defRPr>
            </a:lvl1pPr>
          </a:lstStyle>
          <a:p>
            <a:pPr>
              <a:defRPr/>
            </a:pPr>
            <a:endParaRPr lang="en-US"/>
          </a:p>
        </p:txBody>
      </p:sp>
      <p:sp>
        <p:nvSpPr>
          <p:cNvPr id="7" name="Rectangle 26"/>
          <p:cNvSpPr>
            <a:spLocks noGrp="1" noChangeArrowheads="1"/>
          </p:cNvSpPr>
          <p:nvPr>
            <p:ph type="sldNum" sz="quarter" idx="12"/>
          </p:nvPr>
        </p:nvSpPr>
        <p:spPr/>
        <p:txBody>
          <a:bodyPr/>
          <a:lstStyle>
            <a:lvl1pPr>
              <a:defRPr>
                <a:latin typeface="Arial"/>
                <a:cs typeface="ＭＳ Ｐゴシック" charset="0"/>
              </a:defRPr>
            </a:lvl1pPr>
          </a:lstStyle>
          <a:p>
            <a:pPr>
              <a:defRPr/>
            </a:pPr>
            <a:fld id="{7CEA051D-5A1C-A54A-8C6C-4A345DD0F7BB}" type="slidenum">
              <a:rPr lang="en-US"/>
              <a:pPr>
                <a:defRPr/>
              </a:pPr>
              <a:t>‹#›</a:t>
            </a:fld>
            <a:endParaRPr lang="en-US"/>
          </a:p>
        </p:txBody>
      </p:sp>
    </p:spTree>
    <p:extLst>
      <p:ext uri="{BB962C8B-B14F-4D97-AF65-F5344CB8AC3E}">
        <p14:creationId xmlns:p14="http://schemas.microsoft.com/office/powerpoint/2010/main" val="6720926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0"/>
            <a:ext cx="82296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p:txBody>
          <a:bodyPr/>
          <a:lstStyle>
            <a:lvl1pPr>
              <a:defRPr>
                <a:latin typeface="Arial"/>
                <a:cs typeface="ＭＳ Ｐゴシック" charset="0"/>
              </a:defRPr>
            </a:lvl1pPr>
          </a:lstStyle>
          <a:p>
            <a:pPr>
              <a:defRPr/>
            </a:pPr>
            <a:r>
              <a:rPr lang="en-US"/>
              <a:t>3/8/16</a:t>
            </a:r>
          </a:p>
        </p:txBody>
      </p:sp>
      <p:sp>
        <p:nvSpPr>
          <p:cNvPr id="4" name="Rectangle 25"/>
          <p:cNvSpPr>
            <a:spLocks noGrp="1" noChangeArrowheads="1"/>
          </p:cNvSpPr>
          <p:nvPr>
            <p:ph type="ftr" sz="quarter" idx="11"/>
          </p:nvPr>
        </p:nvSpPr>
        <p:spPr/>
        <p:txBody>
          <a:bodyPr/>
          <a:lstStyle>
            <a:lvl1pPr>
              <a:defRPr>
                <a:latin typeface="Arial"/>
                <a:cs typeface="ＭＳ Ｐゴシック" charset="0"/>
              </a:defRPr>
            </a:lvl1pPr>
          </a:lstStyle>
          <a:p>
            <a:pPr>
              <a:defRPr/>
            </a:pPr>
            <a:endParaRPr lang="en-US"/>
          </a:p>
        </p:txBody>
      </p:sp>
      <p:sp>
        <p:nvSpPr>
          <p:cNvPr id="5" name="Rectangle 26"/>
          <p:cNvSpPr>
            <a:spLocks noGrp="1" noChangeArrowheads="1"/>
          </p:cNvSpPr>
          <p:nvPr>
            <p:ph type="sldNum" sz="quarter" idx="12"/>
          </p:nvPr>
        </p:nvSpPr>
        <p:spPr/>
        <p:txBody>
          <a:bodyPr/>
          <a:lstStyle>
            <a:lvl1pPr>
              <a:defRPr>
                <a:latin typeface="Arial"/>
                <a:cs typeface="ＭＳ Ｐゴシック" charset="0"/>
              </a:defRPr>
            </a:lvl1pPr>
          </a:lstStyle>
          <a:p>
            <a:pPr>
              <a:defRPr/>
            </a:pPr>
            <a:fld id="{164FCE65-7BFF-9644-AF7E-DD80C45B1E34}" type="slidenum">
              <a:rPr lang="en-US"/>
              <a:pPr>
                <a:defRPr/>
              </a:pPr>
              <a:t>‹#›</a:t>
            </a:fld>
            <a:endParaRPr lang="en-US"/>
          </a:p>
        </p:txBody>
      </p:sp>
    </p:spTree>
    <p:extLst>
      <p:ext uri="{BB962C8B-B14F-4D97-AF65-F5344CB8AC3E}">
        <p14:creationId xmlns:p14="http://schemas.microsoft.com/office/powerpoint/2010/main" val="377962791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ea typeface="ＭＳ Ｐゴシック" charset="0"/>
                <a:cs typeface="ＭＳ Ｐゴシック" charset="0"/>
              </a:defRPr>
            </a:lvl1pPr>
          </a:lstStyle>
          <a:p>
            <a:pPr>
              <a:defRPr/>
            </a:pPr>
            <a:r>
              <a:rPr lang="en-US"/>
              <a:t>3/8/16</a:t>
            </a:r>
          </a:p>
        </p:txBody>
      </p:sp>
      <p:sp>
        <p:nvSpPr>
          <p:cNvPr id="5" name="Footer Placeholder 4"/>
          <p:cNvSpPr>
            <a:spLocks noGrp="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a typeface="ＭＳ Ｐゴシック" charset="0"/>
                <a:cs typeface="ＭＳ Ｐゴシック" charset="0"/>
              </a:defRPr>
            </a:lvl1pPr>
          </a:lstStyle>
          <a:p>
            <a:pPr>
              <a:defRPr/>
            </a:pPr>
            <a:fld id="{D0341BAE-F99D-1843-873F-B63BBEA2B9B2}" type="slidenum">
              <a:rPr lang="en-US"/>
              <a:pPr>
                <a:defRPr/>
              </a:pPr>
              <a:t>‹#›</a:t>
            </a:fld>
            <a:endParaRPr lang="en-US"/>
          </a:p>
        </p:txBody>
      </p:sp>
    </p:spTree>
    <p:extLst>
      <p:ext uri="{BB962C8B-B14F-4D97-AF65-F5344CB8AC3E}">
        <p14:creationId xmlns:p14="http://schemas.microsoft.com/office/powerpoint/2010/main" val="20470650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a typeface="ＭＳ Ｐゴシック" charset="0"/>
                <a:cs typeface="ＭＳ Ｐゴシック" charset="0"/>
              </a:defRPr>
            </a:lvl1pPr>
          </a:lstStyle>
          <a:p>
            <a:pPr>
              <a:defRPr/>
            </a:pPr>
            <a:r>
              <a:rPr lang="en-US"/>
              <a:t>3/8/16</a:t>
            </a:r>
          </a:p>
        </p:txBody>
      </p:sp>
      <p:sp>
        <p:nvSpPr>
          <p:cNvPr id="5" name="Footer Placeholder 4"/>
          <p:cNvSpPr>
            <a:spLocks noGrp="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a typeface="ＭＳ Ｐゴシック" charset="0"/>
                <a:cs typeface="ＭＳ Ｐゴシック" charset="0"/>
              </a:defRPr>
            </a:lvl1pPr>
          </a:lstStyle>
          <a:p>
            <a:pPr>
              <a:defRPr/>
            </a:pPr>
            <a:fld id="{D4685702-DD9F-D54E-9EC1-0FB345C2F881}" type="slidenum">
              <a:rPr lang="en-US"/>
              <a:pPr>
                <a:defRPr/>
              </a:pPr>
              <a:t>‹#›</a:t>
            </a:fld>
            <a:endParaRPr lang="en-US"/>
          </a:p>
        </p:txBody>
      </p:sp>
    </p:spTree>
    <p:extLst>
      <p:ext uri="{BB962C8B-B14F-4D97-AF65-F5344CB8AC3E}">
        <p14:creationId xmlns:p14="http://schemas.microsoft.com/office/powerpoint/2010/main" val="18430041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ea typeface="ＭＳ Ｐゴシック" charset="0"/>
                <a:cs typeface="ＭＳ Ｐゴシック" charset="0"/>
              </a:defRPr>
            </a:lvl1pPr>
          </a:lstStyle>
          <a:p>
            <a:pPr>
              <a:defRPr/>
            </a:pPr>
            <a:r>
              <a:rPr lang="en-US"/>
              <a:t>3/8/16</a:t>
            </a:r>
          </a:p>
        </p:txBody>
      </p:sp>
      <p:sp>
        <p:nvSpPr>
          <p:cNvPr id="5" name="Footer Placeholder 4"/>
          <p:cNvSpPr>
            <a:spLocks noGrp="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a typeface="ＭＳ Ｐゴシック" charset="0"/>
                <a:cs typeface="ＭＳ Ｐゴシック" charset="0"/>
              </a:defRPr>
            </a:lvl1pPr>
          </a:lstStyle>
          <a:p>
            <a:pPr>
              <a:defRPr/>
            </a:pPr>
            <a:fld id="{4A4F9E96-1059-D84A-92B8-E9E963743AAE}" type="slidenum">
              <a:rPr lang="en-US"/>
              <a:pPr>
                <a:defRPr/>
              </a:pPr>
              <a:t>‹#›</a:t>
            </a:fld>
            <a:endParaRPr lang="en-US"/>
          </a:p>
        </p:txBody>
      </p:sp>
    </p:spTree>
    <p:extLst>
      <p:ext uri="{BB962C8B-B14F-4D97-AF65-F5344CB8AC3E}">
        <p14:creationId xmlns:p14="http://schemas.microsoft.com/office/powerpoint/2010/main" val="372844893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ea typeface="ＭＳ Ｐゴシック" charset="0"/>
                <a:cs typeface="ＭＳ Ｐゴシック" charset="0"/>
              </a:defRPr>
            </a:lvl1pPr>
          </a:lstStyle>
          <a:p>
            <a:pPr>
              <a:defRPr/>
            </a:pPr>
            <a:r>
              <a:rPr lang="en-US"/>
              <a:t>3/8/16</a:t>
            </a:r>
          </a:p>
        </p:txBody>
      </p:sp>
      <p:sp>
        <p:nvSpPr>
          <p:cNvPr id="6" name="Footer Placeholder 4"/>
          <p:cNvSpPr>
            <a:spLocks noGrp="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a:ea typeface="ＭＳ Ｐゴシック" charset="0"/>
                <a:cs typeface="ＭＳ Ｐゴシック" charset="0"/>
              </a:defRPr>
            </a:lvl1pPr>
          </a:lstStyle>
          <a:p>
            <a:pPr>
              <a:defRPr/>
            </a:pPr>
            <a:fld id="{98850CDB-0265-EB48-BB7F-6AC09AB5B23C}" type="slidenum">
              <a:rPr lang="en-US"/>
              <a:pPr>
                <a:defRPr/>
              </a:pPr>
              <a:t>‹#›</a:t>
            </a:fld>
            <a:endParaRPr lang="en-US"/>
          </a:p>
        </p:txBody>
      </p:sp>
    </p:spTree>
    <p:extLst>
      <p:ext uri="{BB962C8B-B14F-4D97-AF65-F5344CB8AC3E}">
        <p14:creationId xmlns:p14="http://schemas.microsoft.com/office/powerpoint/2010/main" val="3135220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solidFill>
                  <a:prstClr val="black">
                    <a:tint val="75000"/>
                  </a:prstClr>
                </a:solidFill>
                <a:latin typeface="Calibri"/>
              </a:rPr>
              <a:t>3/8/16</a:t>
            </a: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4471809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ea typeface="ＭＳ Ｐゴシック" charset="0"/>
                <a:cs typeface="ＭＳ Ｐゴシック" charset="0"/>
              </a:defRPr>
            </a:lvl1pPr>
          </a:lstStyle>
          <a:p>
            <a:pPr>
              <a:defRPr/>
            </a:pPr>
            <a:r>
              <a:rPr lang="en-US"/>
              <a:t>3/8/16</a:t>
            </a:r>
          </a:p>
        </p:txBody>
      </p:sp>
      <p:sp>
        <p:nvSpPr>
          <p:cNvPr id="8" name="Footer Placeholder 4"/>
          <p:cNvSpPr>
            <a:spLocks noGrp="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9" name="Slide Number Placeholder 5"/>
          <p:cNvSpPr>
            <a:spLocks noGrp="1"/>
          </p:cNvSpPr>
          <p:nvPr>
            <p:ph type="sldNum" sz="quarter" idx="12"/>
          </p:nvPr>
        </p:nvSpPr>
        <p:spPr/>
        <p:txBody>
          <a:bodyPr/>
          <a:lstStyle>
            <a:lvl1pPr>
              <a:defRPr>
                <a:ea typeface="ＭＳ Ｐゴシック" charset="0"/>
                <a:cs typeface="ＭＳ Ｐゴシック" charset="0"/>
              </a:defRPr>
            </a:lvl1pPr>
          </a:lstStyle>
          <a:p>
            <a:pPr>
              <a:defRPr/>
            </a:pPr>
            <a:fld id="{189DA862-8A92-E143-BBCB-4CEF85DB73FD}" type="slidenum">
              <a:rPr lang="en-US"/>
              <a:pPr>
                <a:defRPr/>
              </a:pPr>
              <a:t>‹#›</a:t>
            </a:fld>
            <a:endParaRPr lang="en-US"/>
          </a:p>
        </p:txBody>
      </p:sp>
    </p:spTree>
    <p:extLst>
      <p:ext uri="{BB962C8B-B14F-4D97-AF65-F5344CB8AC3E}">
        <p14:creationId xmlns:p14="http://schemas.microsoft.com/office/powerpoint/2010/main" val="170587695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ea typeface="ＭＳ Ｐゴシック" charset="0"/>
                <a:cs typeface="ＭＳ Ｐゴシック" charset="0"/>
              </a:defRPr>
            </a:lvl1pPr>
          </a:lstStyle>
          <a:p>
            <a:pPr>
              <a:defRPr/>
            </a:pPr>
            <a:r>
              <a:rPr lang="en-US"/>
              <a:t>3/8/16</a:t>
            </a:r>
          </a:p>
        </p:txBody>
      </p:sp>
      <p:sp>
        <p:nvSpPr>
          <p:cNvPr id="4" name="Footer Placeholder 4"/>
          <p:cNvSpPr>
            <a:spLocks noGrp="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5" name="Slide Number Placeholder 5"/>
          <p:cNvSpPr>
            <a:spLocks noGrp="1"/>
          </p:cNvSpPr>
          <p:nvPr>
            <p:ph type="sldNum" sz="quarter" idx="12"/>
          </p:nvPr>
        </p:nvSpPr>
        <p:spPr/>
        <p:txBody>
          <a:bodyPr/>
          <a:lstStyle>
            <a:lvl1pPr>
              <a:defRPr>
                <a:ea typeface="ＭＳ Ｐゴシック" charset="0"/>
                <a:cs typeface="ＭＳ Ｐゴシック" charset="0"/>
              </a:defRPr>
            </a:lvl1pPr>
          </a:lstStyle>
          <a:p>
            <a:pPr>
              <a:defRPr/>
            </a:pPr>
            <a:fld id="{35C6BDA6-9F53-744E-9932-97D1F24B7FF2}" type="slidenum">
              <a:rPr lang="en-US"/>
              <a:pPr>
                <a:defRPr/>
              </a:pPr>
              <a:t>‹#›</a:t>
            </a:fld>
            <a:endParaRPr lang="en-US"/>
          </a:p>
        </p:txBody>
      </p:sp>
    </p:spTree>
    <p:extLst>
      <p:ext uri="{BB962C8B-B14F-4D97-AF65-F5344CB8AC3E}">
        <p14:creationId xmlns:p14="http://schemas.microsoft.com/office/powerpoint/2010/main" val="348284675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ea typeface="ＭＳ Ｐゴシック" charset="0"/>
                <a:cs typeface="ＭＳ Ｐゴシック" charset="0"/>
              </a:defRPr>
            </a:lvl1pPr>
          </a:lstStyle>
          <a:p>
            <a:pPr>
              <a:defRPr/>
            </a:pPr>
            <a:r>
              <a:rPr lang="en-US"/>
              <a:t>3/8/16</a:t>
            </a:r>
          </a:p>
        </p:txBody>
      </p:sp>
      <p:sp>
        <p:nvSpPr>
          <p:cNvPr id="3" name="Footer Placeholder 4"/>
          <p:cNvSpPr>
            <a:spLocks noGrp="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4" name="Slide Number Placeholder 5"/>
          <p:cNvSpPr>
            <a:spLocks noGrp="1"/>
          </p:cNvSpPr>
          <p:nvPr>
            <p:ph type="sldNum" sz="quarter" idx="12"/>
          </p:nvPr>
        </p:nvSpPr>
        <p:spPr/>
        <p:txBody>
          <a:bodyPr/>
          <a:lstStyle>
            <a:lvl1pPr>
              <a:defRPr>
                <a:ea typeface="ＭＳ Ｐゴシック" charset="0"/>
                <a:cs typeface="ＭＳ Ｐゴシック" charset="0"/>
              </a:defRPr>
            </a:lvl1pPr>
          </a:lstStyle>
          <a:p>
            <a:pPr>
              <a:defRPr/>
            </a:pPr>
            <a:fld id="{C4AC784C-7984-8142-8B08-12935BB0A220}" type="slidenum">
              <a:rPr lang="en-US"/>
              <a:pPr>
                <a:defRPr/>
              </a:pPr>
              <a:t>‹#›</a:t>
            </a:fld>
            <a:endParaRPr lang="en-US"/>
          </a:p>
        </p:txBody>
      </p:sp>
    </p:spTree>
    <p:extLst>
      <p:ext uri="{BB962C8B-B14F-4D97-AF65-F5344CB8AC3E}">
        <p14:creationId xmlns:p14="http://schemas.microsoft.com/office/powerpoint/2010/main" val="19901445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ea typeface="ＭＳ Ｐゴシック" charset="0"/>
                <a:cs typeface="ＭＳ Ｐゴシック" charset="0"/>
              </a:defRPr>
            </a:lvl1pPr>
          </a:lstStyle>
          <a:p>
            <a:pPr>
              <a:defRPr/>
            </a:pPr>
            <a:r>
              <a:rPr lang="en-US"/>
              <a:t>3/8/16</a:t>
            </a:r>
          </a:p>
        </p:txBody>
      </p:sp>
      <p:sp>
        <p:nvSpPr>
          <p:cNvPr id="6" name="Footer Placeholder 4"/>
          <p:cNvSpPr>
            <a:spLocks noGrp="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a:ea typeface="ＭＳ Ｐゴシック" charset="0"/>
                <a:cs typeface="ＭＳ Ｐゴシック" charset="0"/>
              </a:defRPr>
            </a:lvl1pPr>
          </a:lstStyle>
          <a:p>
            <a:pPr>
              <a:defRPr/>
            </a:pPr>
            <a:fld id="{8F0A096A-9081-C74E-9DB5-4362D641D253}" type="slidenum">
              <a:rPr lang="en-US"/>
              <a:pPr>
                <a:defRPr/>
              </a:pPr>
              <a:t>‹#›</a:t>
            </a:fld>
            <a:endParaRPr lang="en-US"/>
          </a:p>
        </p:txBody>
      </p:sp>
    </p:spTree>
    <p:extLst>
      <p:ext uri="{BB962C8B-B14F-4D97-AF65-F5344CB8AC3E}">
        <p14:creationId xmlns:p14="http://schemas.microsoft.com/office/powerpoint/2010/main" val="13975776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ea typeface="ＭＳ Ｐゴシック" charset="0"/>
                <a:cs typeface="ＭＳ Ｐゴシック" charset="0"/>
              </a:defRPr>
            </a:lvl1pPr>
          </a:lstStyle>
          <a:p>
            <a:pPr>
              <a:defRPr/>
            </a:pPr>
            <a:r>
              <a:rPr lang="en-US"/>
              <a:t>3/8/16</a:t>
            </a:r>
          </a:p>
        </p:txBody>
      </p:sp>
      <p:sp>
        <p:nvSpPr>
          <p:cNvPr id="6" name="Footer Placeholder 4"/>
          <p:cNvSpPr>
            <a:spLocks noGrp="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a:ea typeface="ＭＳ Ｐゴシック" charset="0"/>
                <a:cs typeface="ＭＳ Ｐゴシック" charset="0"/>
              </a:defRPr>
            </a:lvl1pPr>
          </a:lstStyle>
          <a:p>
            <a:pPr>
              <a:defRPr/>
            </a:pPr>
            <a:fld id="{66B039D4-3E4D-D043-9747-DB83B789A765}" type="slidenum">
              <a:rPr lang="en-US"/>
              <a:pPr>
                <a:defRPr/>
              </a:pPr>
              <a:t>‹#›</a:t>
            </a:fld>
            <a:endParaRPr lang="en-US"/>
          </a:p>
        </p:txBody>
      </p:sp>
    </p:spTree>
    <p:extLst>
      <p:ext uri="{BB962C8B-B14F-4D97-AF65-F5344CB8AC3E}">
        <p14:creationId xmlns:p14="http://schemas.microsoft.com/office/powerpoint/2010/main" val="80843010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a typeface="ＭＳ Ｐゴシック" charset="0"/>
                <a:cs typeface="ＭＳ Ｐゴシック" charset="0"/>
              </a:defRPr>
            </a:lvl1pPr>
          </a:lstStyle>
          <a:p>
            <a:pPr>
              <a:defRPr/>
            </a:pPr>
            <a:r>
              <a:rPr lang="en-US"/>
              <a:t>3/8/16</a:t>
            </a:r>
          </a:p>
        </p:txBody>
      </p:sp>
      <p:sp>
        <p:nvSpPr>
          <p:cNvPr id="5" name="Footer Placeholder 4"/>
          <p:cNvSpPr>
            <a:spLocks noGrp="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a typeface="ＭＳ Ｐゴシック" charset="0"/>
                <a:cs typeface="ＭＳ Ｐゴシック" charset="0"/>
              </a:defRPr>
            </a:lvl1pPr>
          </a:lstStyle>
          <a:p>
            <a:pPr>
              <a:defRPr/>
            </a:pPr>
            <a:fld id="{64D4A2FC-BE0C-2445-BD8C-127602747290}" type="slidenum">
              <a:rPr lang="en-US"/>
              <a:pPr>
                <a:defRPr/>
              </a:pPr>
              <a:t>‹#›</a:t>
            </a:fld>
            <a:endParaRPr lang="en-US"/>
          </a:p>
        </p:txBody>
      </p:sp>
    </p:spTree>
    <p:extLst>
      <p:ext uri="{BB962C8B-B14F-4D97-AF65-F5344CB8AC3E}">
        <p14:creationId xmlns:p14="http://schemas.microsoft.com/office/powerpoint/2010/main" val="119851752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a typeface="ＭＳ Ｐゴシック" charset="0"/>
                <a:cs typeface="ＭＳ Ｐゴシック" charset="0"/>
              </a:defRPr>
            </a:lvl1pPr>
          </a:lstStyle>
          <a:p>
            <a:pPr>
              <a:defRPr/>
            </a:pPr>
            <a:r>
              <a:rPr lang="en-US"/>
              <a:t>3/8/16</a:t>
            </a:r>
          </a:p>
        </p:txBody>
      </p:sp>
      <p:sp>
        <p:nvSpPr>
          <p:cNvPr id="5" name="Footer Placeholder 4"/>
          <p:cNvSpPr>
            <a:spLocks noGrp="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a typeface="ＭＳ Ｐゴシック" charset="0"/>
                <a:cs typeface="ＭＳ Ｐゴシック" charset="0"/>
              </a:defRPr>
            </a:lvl1pPr>
          </a:lstStyle>
          <a:p>
            <a:pPr>
              <a:defRPr/>
            </a:pPr>
            <a:fld id="{24DCE143-4581-1649-8989-7A847DF0FD44}" type="slidenum">
              <a:rPr lang="en-US"/>
              <a:pPr>
                <a:defRPr/>
              </a:pPr>
              <a:t>‹#›</a:t>
            </a:fld>
            <a:endParaRPr lang="en-US"/>
          </a:p>
        </p:txBody>
      </p:sp>
    </p:spTree>
    <p:extLst>
      <p:ext uri="{BB962C8B-B14F-4D97-AF65-F5344CB8AC3E}">
        <p14:creationId xmlns:p14="http://schemas.microsoft.com/office/powerpoint/2010/main" val="252755279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solidFill>
                  <a:prstClr val="black">
                    <a:tint val="75000"/>
                  </a:prstClr>
                </a:solidFill>
                <a:latin typeface="Calibri"/>
              </a:rPr>
              <a:t>3/8/16</a:t>
            </a: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0875238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latin typeface="Calibri"/>
              </a:rPr>
              <a:t>3/8/16</a:t>
            </a: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5146670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solidFill>
                  <a:prstClr val="black">
                    <a:tint val="75000"/>
                  </a:prstClr>
                </a:solidFill>
                <a:latin typeface="Calibri"/>
              </a:rPr>
              <a:t>3/8/16</a:t>
            </a: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15507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latin typeface="Calibri"/>
              </a:rPr>
              <a:t>3/8/16</a:t>
            </a: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6622598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solidFill>
                  <a:prstClr val="black">
                    <a:tint val="75000"/>
                  </a:prstClr>
                </a:solidFill>
                <a:latin typeface="Calibri"/>
              </a:rPr>
              <a:t>3/8/16</a:t>
            </a: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414675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solidFill>
                  <a:prstClr val="black">
                    <a:tint val="75000"/>
                  </a:prstClr>
                </a:solidFill>
                <a:latin typeface="Calibri"/>
              </a:rPr>
              <a:t>3/8/16</a:t>
            </a: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6527968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solidFill>
                  <a:prstClr val="black">
                    <a:tint val="75000"/>
                  </a:prstClr>
                </a:solidFill>
                <a:latin typeface="Calibri"/>
              </a:rPr>
              <a:t>3/8/16</a:t>
            </a: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585214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prstClr val="black">
                    <a:tint val="75000"/>
                  </a:prstClr>
                </a:solidFill>
                <a:latin typeface="Calibri"/>
              </a:rPr>
              <a:t>3/8/16</a:t>
            </a: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495892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latin typeface="Calibri"/>
              </a:rPr>
              <a:t>3/8/16</a:t>
            </a: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5537092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latin typeface="Calibri"/>
              </a:rPr>
              <a:t>3/8/16</a:t>
            </a: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047238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latin typeface="Calibri"/>
              </a:rPr>
              <a:t>3/8/16</a:t>
            </a: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6423736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latin typeface="Calibri"/>
              </a:rPr>
              <a:t>3/8/16</a:t>
            </a: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162499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9E75D65-6D58-C945-BE9B-1CD476F0F516}" type="datetimeFigureOut">
              <a:rPr lang="en-US" smtClean="0">
                <a:solidFill>
                  <a:prstClr val="black">
                    <a:tint val="75000"/>
                  </a:prstClr>
                </a:solidFill>
                <a:latin typeface="Calibri"/>
              </a:rPr>
              <a:pPr/>
              <a:t>6/25/2019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178583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E75D65-6D58-C945-BE9B-1CD476F0F516}" type="datetimeFigureOut">
              <a:rPr lang="en-US" smtClean="0">
                <a:solidFill>
                  <a:prstClr val="black">
                    <a:tint val="75000"/>
                  </a:prstClr>
                </a:solidFill>
                <a:latin typeface="Calibri"/>
              </a:rPr>
              <a:pPr/>
              <a:t>6/25/2019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51712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solidFill>
                  <a:prstClr val="black">
                    <a:tint val="75000"/>
                  </a:prstClr>
                </a:solidFill>
                <a:latin typeface="Calibri"/>
              </a:rPr>
              <a:t>3/8/16</a:t>
            </a: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917424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E75D65-6D58-C945-BE9B-1CD476F0F516}" type="datetimeFigureOut">
              <a:rPr lang="en-US" smtClean="0">
                <a:solidFill>
                  <a:prstClr val="black">
                    <a:tint val="75000"/>
                  </a:prstClr>
                </a:solidFill>
                <a:latin typeface="Calibri"/>
              </a:rPr>
              <a:pPr/>
              <a:t>6/25/2019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1922049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E75D65-6D58-C945-BE9B-1CD476F0F516}" type="datetimeFigureOut">
              <a:rPr lang="en-US" smtClean="0">
                <a:solidFill>
                  <a:prstClr val="black">
                    <a:tint val="75000"/>
                  </a:prstClr>
                </a:solidFill>
                <a:latin typeface="Calibri"/>
              </a:rPr>
              <a:pPr/>
              <a:t>6/25/2019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8045256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E75D65-6D58-C945-BE9B-1CD476F0F516}" type="datetimeFigureOut">
              <a:rPr lang="en-US" smtClean="0">
                <a:solidFill>
                  <a:prstClr val="black">
                    <a:tint val="75000"/>
                  </a:prstClr>
                </a:solidFill>
                <a:latin typeface="Calibri"/>
              </a:rPr>
              <a:pPr/>
              <a:t>6/25/2019</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6244375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E75D65-6D58-C945-BE9B-1CD476F0F516}" type="datetimeFigureOut">
              <a:rPr lang="en-US" smtClean="0">
                <a:solidFill>
                  <a:prstClr val="black">
                    <a:tint val="75000"/>
                  </a:prstClr>
                </a:solidFill>
                <a:latin typeface="Calibri"/>
              </a:rPr>
              <a:pPr/>
              <a:t>6/25/2019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2365477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E75D65-6D58-C945-BE9B-1CD476F0F516}" type="datetimeFigureOut">
              <a:rPr lang="en-US" smtClean="0">
                <a:solidFill>
                  <a:prstClr val="black">
                    <a:tint val="75000"/>
                  </a:prstClr>
                </a:solidFill>
                <a:latin typeface="Calibri"/>
              </a:rPr>
              <a:pPr/>
              <a:t>6/25/2019</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9683138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E75D65-6D58-C945-BE9B-1CD476F0F516}" type="datetimeFigureOut">
              <a:rPr lang="en-US" smtClean="0">
                <a:solidFill>
                  <a:prstClr val="black">
                    <a:tint val="75000"/>
                  </a:prstClr>
                </a:solidFill>
                <a:latin typeface="Calibri"/>
              </a:rPr>
              <a:pPr/>
              <a:t>6/25/2019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7982844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E75D65-6D58-C945-BE9B-1CD476F0F516}" type="datetimeFigureOut">
              <a:rPr lang="en-US" smtClean="0">
                <a:solidFill>
                  <a:prstClr val="black">
                    <a:tint val="75000"/>
                  </a:prstClr>
                </a:solidFill>
                <a:latin typeface="Calibri"/>
              </a:rPr>
              <a:pPr/>
              <a:t>6/25/2019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7368327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E75D65-6D58-C945-BE9B-1CD476F0F516}" type="datetimeFigureOut">
              <a:rPr lang="en-US" smtClean="0">
                <a:solidFill>
                  <a:prstClr val="black">
                    <a:tint val="75000"/>
                  </a:prstClr>
                </a:solidFill>
                <a:latin typeface="Calibri"/>
              </a:rPr>
              <a:pPr/>
              <a:t>6/25/2019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3687062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E75D65-6D58-C945-BE9B-1CD476F0F516}" type="datetimeFigureOut">
              <a:rPr lang="en-US" smtClean="0">
                <a:solidFill>
                  <a:prstClr val="black">
                    <a:tint val="75000"/>
                  </a:prstClr>
                </a:solidFill>
                <a:latin typeface="Calibri"/>
              </a:rPr>
              <a:pPr/>
              <a:t>6/25/2019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956358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ea typeface="ＭＳ Ｐゴシック" charset="0"/>
                <a:cs typeface="ＭＳ Ｐゴシック" charset="0"/>
              </a:defRPr>
            </a:lvl1pPr>
          </a:lstStyle>
          <a:p>
            <a:pPr>
              <a:defRPr/>
            </a:pPr>
            <a:fld id="{BE151BD8-AD34-6D48-BB12-9A3B679C54CA}" type="datetimeFigureOut">
              <a:rPr lang="en-US"/>
              <a:pPr>
                <a:defRPr/>
              </a:pPr>
              <a:t>6/25/2019</a:t>
            </a:fld>
            <a:endParaRPr lang="en-US"/>
          </a:p>
        </p:txBody>
      </p:sp>
      <p:sp>
        <p:nvSpPr>
          <p:cNvPr id="5" name="Footer Placeholder 4"/>
          <p:cNvSpPr>
            <a:spLocks noGrp="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a typeface="ＭＳ Ｐゴシック" charset="0"/>
                <a:cs typeface="ＭＳ Ｐゴシック" charset="0"/>
              </a:defRPr>
            </a:lvl1pPr>
          </a:lstStyle>
          <a:p>
            <a:pPr>
              <a:defRPr/>
            </a:pPr>
            <a:fld id="{D0341BAE-F99D-1843-873F-B63BBEA2B9B2}" type="slidenum">
              <a:rPr lang="en-US"/>
              <a:pPr>
                <a:defRPr/>
              </a:pPr>
              <a:t>‹#›</a:t>
            </a:fld>
            <a:endParaRPr lang="en-US"/>
          </a:p>
        </p:txBody>
      </p:sp>
    </p:spTree>
    <p:extLst>
      <p:ext uri="{BB962C8B-B14F-4D97-AF65-F5344CB8AC3E}">
        <p14:creationId xmlns:p14="http://schemas.microsoft.com/office/powerpoint/2010/main" val="10287480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solidFill>
                  <a:prstClr val="black">
                    <a:tint val="75000"/>
                  </a:prstClr>
                </a:solidFill>
                <a:latin typeface="Calibri"/>
              </a:rPr>
              <a:t>3/8/16</a:t>
            </a: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1268229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a typeface="ＭＳ Ｐゴシック" charset="0"/>
                <a:cs typeface="ＭＳ Ｐゴシック" charset="0"/>
              </a:defRPr>
            </a:lvl1pPr>
          </a:lstStyle>
          <a:p>
            <a:pPr>
              <a:defRPr/>
            </a:pPr>
            <a:fld id="{C760AD63-2C4A-2A41-B53B-6D17A3F4AD9A}" type="datetimeFigureOut">
              <a:rPr lang="en-US"/>
              <a:pPr>
                <a:defRPr/>
              </a:pPr>
              <a:t>6/25/2019</a:t>
            </a:fld>
            <a:endParaRPr lang="en-US"/>
          </a:p>
        </p:txBody>
      </p:sp>
      <p:sp>
        <p:nvSpPr>
          <p:cNvPr id="5" name="Footer Placeholder 4"/>
          <p:cNvSpPr>
            <a:spLocks noGrp="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a typeface="ＭＳ Ｐゴシック" charset="0"/>
                <a:cs typeface="ＭＳ Ｐゴシック" charset="0"/>
              </a:defRPr>
            </a:lvl1pPr>
          </a:lstStyle>
          <a:p>
            <a:pPr>
              <a:defRPr/>
            </a:pPr>
            <a:fld id="{D4685702-DD9F-D54E-9EC1-0FB345C2F881}" type="slidenum">
              <a:rPr lang="en-US"/>
              <a:pPr>
                <a:defRPr/>
              </a:pPr>
              <a:t>‹#›</a:t>
            </a:fld>
            <a:endParaRPr lang="en-US"/>
          </a:p>
        </p:txBody>
      </p:sp>
    </p:spTree>
    <p:extLst>
      <p:ext uri="{BB962C8B-B14F-4D97-AF65-F5344CB8AC3E}">
        <p14:creationId xmlns:p14="http://schemas.microsoft.com/office/powerpoint/2010/main" val="212129842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ea typeface="ＭＳ Ｐゴシック" charset="0"/>
                <a:cs typeface="ＭＳ Ｐゴシック" charset="0"/>
              </a:defRPr>
            </a:lvl1pPr>
          </a:lstStyle>
          <a:p>
            <a:pPr>
              <a:defRPr/>
            </a:pPr>
            <a:fld id="{FBD76817-0AE2-0F40-8C7A-5EA4881795A2}" type="datetimeFigureOut">
              <a:rPr lang="en-US"/>
              <a:pPr>
                <a:defRPr/>
              </a:pPr>
              <a:t>6/25/2019</a:t>
            </a:fld>
            <a:endParaRPr lang="en-US"/>
          </a:p>
        </p:txBody>
      </p:sp>
      <p:sp>
        <p:nvSpPr>
          <p:cNvPr id="5" name="Footer Placeholder 4"/>
          <p:cNvSpPr>
            <a:spLocks noGrp="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a typeface="ＭＳ Ｐゴシック" charset="0"/>
                <a:cs typeface="ＭＳ Ｐゴシック" charset="0"/>
              </a:defRPr>
            </a:lvl1pPr>
          </a:lstStyle>
          <a:p>
            <a:pPr>
              <a:defRPr/>
            </a:pPr>
            <a:fld id="{4A4F9E96-1059-D84A-92B8-E9E963743AAE}" type="slidenum">
              <a:rPr lang="en-US"/>
              <a:pPr>
                <a:defRPr/>
              </a:pPr>
              <a:t>‹#›</a:t>
            </a:fld>
            <a:endParaRPr lang="en-US"/>
          </a:p>
        </p:txBody>
      </p:sp>
    </p:spTree>
    <p:extLst>
      <p:ext uri="{BB962C8B-B14F-4D97-AF65-F5344CB8AC3E}">
        <p14:creationId xmlns:p14="http://schemas.microsoft.com/office/powerpoint/2010/main" val="263609476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ea typeface="ＭＳ Ｐゴシック" charset="0"/>
                <a:cs typeface="ＭＳ Ｐゴシック" charset="0"/>
              </a:defRPr>
            </a:lvl1pPr>
          </a:lstStyle>
          <a:p>
            <a:pPr>
              <a:defRPr/>
            </a:pPr>
            <a:fld id="{CF76A69F-9E8A-C145-BB92-74326F77359C}" type="datetimeFigureOut">
              <a:rPr lang="en-US"/>
              <a:pPr>
                <a:defRPr/>
              </a:pPr>
              <a:t>6/25/2019</a:t>
            </a:fld>
            <a:endParaRPr lang="en-US"/>
          </a:p>
        </p:txBody>
      </p:sp>
      <p:sp>
        <p:nvSpPr>
          <p:cNvPr id="6" name="Footer Placeholder 4"/>
          <p:cNvSpPr>
            <a:spLocks noGrp="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a:ea typeface="ＭＳ Ｐゴシック" charset="0"/>
                <a:cs typeface="ＭＳ Ｐゴシック" charset="0"/>
              </a:defRPr>
            </a:lvl1pPr>
          </a:lstStyle>
          <a:p>
            <a:pPr>
              <a:defRPr/>
            </a:pPr>
            <a:fld id="{98850CDB-0265-EB48-BB7F-6AC09AB5B23C}" type="slidenum">
              <a:rPr lang="en-US"/>
              <a:pPr>
                <a:defRPr/>
              </a:pPr>
              <a:t>‹#›</a:t>
            </a:fld>
            <a:endParaRPr lang="en-US"/>
          </a:p>
        </p:txBody>
      </p:sp>
    </p:spTree>
    <p:extLst>
      <p:ext uri="{BB962C8B-B14F-4D97-AF65-F5344CB8AC3E}">
        <p14:creationId xmlns:p14="http://schemas.microsoft.com/office/powerpoint/2010/main" val="86744816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ea typeface="ＭＳ Ｐゴシック" charset="0"/>
                <a:cs typeface="ＭＳ Ｐゴシック" charset="0"/>
              </a:defRPr>
            </a:lvl1pPr>
          </a:lstStyle>
          <a:p>
            <a:pPr>
              <a:defRPr/>
            </a:pPr>
            <a:fld id="{8D92A227-FF71-4646-9AC1-6AD6EBF2114F}" type="datetimeFigureOut">
              <a:rPr lang="en-US"/>
              <a:pPr>
                <a:defRPr/>
              </a:pPr>
              <a:t>6/25/2019</a:t>
            </a:fld>
            <a:endParaRPr lang="en-US"/>
          </a:p>
        </p:txBody>
      </p:sp>
      <p:sp>
        <p:nvSpPr>
          <p:cNvPr id="8" name="Footer Placeholder 4"/>
          <p:cNvSpPr>
            <a:spLocks noGrp="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9" name="Slide Number Placeholder 5"/>
          <p:cNvSpPr>
            <a:spLocks noGrp="1"/>
          </p:cNvSpPr>
          <p:nvPr>
            <p:ph type="sldNum" sz="quarter" idx="12"/>
          </p:nvPr>
        </p:nvSpPr>
        <p:spPr/>
        <p:txBody>
          <a:bodyPr/>
          <a:lstStyle>
            <a:lvl1pPr>
              <a:defRPr>
                <a:ea typeface="ＭＳ Ｐゴシック" charset="0"/>
                <a:cs typeface="ＭＳ Ｐゴシック" charset="0"/>
              </a:defRPr>
            </a:lvl1pPr>
          </a:lstStyle>
          <a:p>
            <a:pPr>
              <a:defRPr/>
            </a:pPr>
            <a:fld id="{189DA862-8A92-E143-BBCB-4CEF85DB73FD}" type="slidenum">
              <a:rPr lang="en-US"/>
              <a:pPr>
                <a:defRPr/>
              </a:pPr>
              <a:t>‹#›</a:t>
            </a:fld>
            <a:endParaRPr lang="en-US"/>
          </a:p>
        </p:txBody>
      </p:sp>
    </p:spTree>
    <p:extLst>
      <p:ext uri="{BB962C8B-B14F-4D97-AF65-F5344CB8AC3E}">
        <p14:creationId xmlns:p14="http://schemas.microsoft.com/office/powerpoint/2010/main" val="317952635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ea typeface="ＭＳ Ｐゴシック" charset="0"/>
                <a:cs typeface="ＭＳ Ｐゴシック" charset="0"/>
              </a:defRPr>
            </a:lvl1pPr>
          </a:lstStyle>
          <a:p>
            <a:pPr>
              <a:defRPr/>
            </a:pPr>
            <a:fld id="{19D53FB7-B6D9-3141-AB2B-1131923DAC99}" type="datetimeFigureOut">
              <a:rPr lang="en-US"/>
              <a:pPr>
                <a:defRPr/>
              </a:pPr>
              <a:t>6/25/2019</a:t>
            </a:fld>
            <a:endParaRPr lang="en-US"/>
          </a:p>
        </p:txBody>
      </p:sp>
      <p:sp>
        <p:nvSpPr>
          <p:cNvPr id="4" name="Footer Placeholder 4"/>
          <p:cNvSpPr>
            <a:spLocks noGrp="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5" name="Slide Number Placeholder 5"/>
          <p:cNvSpPr>
            <a:spLocks noGrp="1"/>
          </p:cNvSpPr>
          <p:nvPr>
            <p:ph type="sldNum" sz="quarter" idx="12"/>
          </p:nvPr>
        </p:nvSpPr>
        <p:spPr/>
        <p:txBody>
          <a:bodyPr/>
          <a:lstStyle>
            <a:lvl1pPr>
              <a:defRPr>
                <a:ea typeface="ＭＳ Ｐゴシック" charset="0"/>
                <a:cs typeface="ＭＳ Ｐゴシック" charset="0"/>
              </a:defRPr>
            </a:lvl1pPr>
          </a:lstStyle>
          <a:p>
            <a:pPr>
              <a:defRPr/>
            </a:pPr>
            <a:fld id="{35C6BDA6-9F53-744E-9932-97D1F24B7FF2}" type="slidenum">
              <a:rPr lang="en-US"/>
              <a:pPr>
                <a:defRPr/>
              </a:pPr>
              <a:t>‹#›</a:t>
            </a:fld>
            <a:endParaRPr lang="en-US"/>
          </a:p>
        </p:txBody>
      </p:sp>
    </p:spTree>
    <p:extLst>
      <p:ext uri="{BB962C8B-B14F-4D97-AF65-F5344CB8AC3E}">
        <p14:creationId xmlns:p14="http://schemas.microsoft.com/office/powerpoint/2010/main" val="62842900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ea typeface="ＭＳ Ｐゴシック" charset="0"/>
                <a:cs typeface="ＭＳ Ｐゴシック" charset="0"/>
              </a:defRPr>
            </a:lvl1pPr>
          </a:lstStyle>
          <a:p>
            <a:pPr>
              <a:defRPr/>
            </a:pPr>
            <a:fld id="{2B03A24F-BEC3-C34C-B5D2-9C0724CE6511}" type="datetimeFigureOut">
              <a:rPr lang="en-US"/>
              <a:pPr>
                <a:defRPr/>
              </a:pPr>
              <a:t>6/25/2019</a:t>
            </a:fld>
            <a:endParaRPr lang="en-US"/>
          </a:p>
        </p:txBody>
      </p:sp>
      <p:sp>
        <p:nvSpPr>
          <p:cNvPr id="3" name="Footer Placeholder 4"/>
          <p:cNvSpPr>
            <a:spLocks noGrp="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4" name="Slide Number Placeholder 5"/>
          <p:cNvSpPr>
            <a:spLocks noGrp="1"/>
          </p:cNvSpPr>
          <p:nvPr>
            <p:ph type="sldNum" sz="quarter" idx="12"/>
          </p:nvPr>
        </p:nvSpPr>
        <p:spPr/>
        <p:txBody>
          <a:bodyPr/>
          <a:lstStyle>
            <a:lvl1pPr>
              <a:defRPr>
                <a:ea typeface="ＭＳ Ｐゴシック" charset="0"/>
                <a:cs typeface="ＭＳ Ｐゴシック" charset="0"/>
              </a:defRPr>
            </a:lvl1pPr>
          </a:lstStyle>
          <a:p>
            <a:pPr>
              <a:defRPr/>
            </a:pPr>
            <a:fld id="{C4AC784C-7984-8142-8B08-12935BB0A220}" type="slidenum">
              <a:rPr lang="en-US"/>
              <a:pPr>
                <a:defRPr/>
              </a:pPr>
              <a:t>‹#›</a:t>
            </a:fld>
            <a:endParaRPr lang="en-US"/>
          </a:p>
        </p:txBody>
      </p:sp>
    </p:spTree>
    <p:extLst>
      <p:ext uri="{BB962C8B-B14F-4D97-AF65-F5344CB8AC3E}">
        <p14:creationId xmlns:p14="http://schemas.microsoft.com/office/powerpoint/2010/main" val="282044235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ea typeface="ＭＳ Ｐゴシック" charset="0"/>
                <a:cs typeface="ＭＳ Ｐゴシック" charset="0"/>
              </a:defRPr>
            </a:lvl1pPr>
          </a:lstStyle>
          <a:p>
            <a:pPr>
              <a:defRPr/>
            </a:pPr>
            <a:fld id="{B3496C9F-A764-BE4D-A8A6-0513D79312A3}" type="datetimeFigureOut">
              <a:rPr lang="en-US"/>
              <a:pPr>
                <a:defRPr/>
              </a:pPr>
              <a:t>6/25/2019</a:t>
            </a:fld>
            <a:endParaRPr lang="en-US"/>
          </a:p>
        </p:txBody>
      </p:sp>
      <p:sp>
        <p:nvSpPr>
          <p:cNvPr id="6" name="Footer Placeholder 4"/>
          <p:cNvSpPr>
            <a:spLocks noGrp="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a:ea typeface="ＭＳ Ｐゴシック" charset="0"/>
                <a:cs typeface="ＭＳ Ｐゴシック" charset="0"/>
              </a:defRPr>
            </a:lvl1pPr>
          </a:lstStyle>
          <a:p>
            <a:pPr>
              <a:defRPr/>
            </a:pPr>
            <a:fld id="{8F0A096A-9081-C74E-9DB5-4362D641D253}" type="slidenum">
              <a:rPr lang="en-US"/>
              <a:pPr>
                <a:defRPr/>
              </a:pPr>
              <a:t>‹#›</a:t>
            </a:fld>
            <a:endParaRPr lang="en-US"/>
          </a:p>
        </p:txBody>
      </p:sp>
    </p:spTree>
    <p:extLst>
      <p:ext uri="{BB962C8B-B14F-4D97-AF65-F5344CB8AC3E}">
        <p14:creationId xmlns:p14="http://schemas.microsoft.com/office/powerpoint/2010/main" val="300282817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ea typeface="ＭＳ Ｐゴシック" charset="0"/>
                <a:cs typeface="ＭＳ Ｐゴシック" charset="0"/>
              </a:defRPr>
            </a:lvl1pPr>
          </a:lstStyle>
          <a:p>
            <a:pPr>
              <a:defRPr/>
            </a:pPr>
            <a:fld id="{8D5D6854-FC85-C941-AA8F-CCFA9B984412}" type="datetimeFigureOut">
              <a:rPr lang="en-US"/>
              <a:pPr>
                <a:defRPr/>
              </a:pPr>
              <a:t>6/25/2019</a:t>
            </a:fld>
            <a:endParaRPr lang="en-US"/>
          </a:p>
        </p:txBody>
      </p:sp>
      <p:sp>
        <p:nvSpPr>
          <p:cNvPr id="6" name="Footer Placeholder 4"/>
          <p:cNvSpPr>
            <a:spLocks noGrp="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a:ea typeface="ＭＳ Ｐゴシック" charset="0"/>
                <a:cs typeface="ＭＳ Ｐゴシック" charset="0"/>
              </a:defRPr>
            </a:lvl1pPr>
          </a:lstStyle>
          <a:p>
            <a:pPr>
              <a:defRPr/>
            </a:pPr>
            <a:fld id="{66B039D4-3E4D-D043-9747-DB83B789A765}" type="slidenum">
              <a:rPr lang="en-US"/>
              <a:pPr>
                <a:defRPr/>
              </a:pPr>
              <a:t>‹#›</a:t>
            </a:fld>
            <a:endParaRPr lang="en-US"/>
          </a:p>
        </p:txBody>
      </p:sp>
    </p:spTree>
    <p:extLst>
      <p:ext uri="{BB962C8B-B14F-4D97-AF65-F5344CB8AC3E}">
        <p14:creationId xmlns:p14="http://schemas.microsoft.com/office/powerpoint/2010/main" val="356203248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a typeface="ＭＳ Ｐゴシック" charset="0"/>
                <a:cs typeface="ＭＳ Ｐゴシック" charset="0"/>
              </a:defRPr>
            </a:lvl1pPr>
          </a:lstStyle>
          <a:p>
            <a:pPr>
              <a:defRPr/>
            </a:pPr>
            <a:fld id="{57E1DF09-9E67-BB4E-9BB5-6FD89AF67DBD}" type="datetimeFigureOut">
              <a:rPr lang="en-US"/>
              <a:pPr>
                <a:defRPr/>
              </a:pPr>
              <a:t>6/25/2019</a:t>
            </a:fld>
            <a:endParaRPr lang="en-US"/>
          </a:p>
        </p:txBody>
      </p:sp>
      <p:sp>
        <p:nvSpPr>
          <p:cNvPr id="5" name="Footer Placeholder 4"/>
          <p:cNvSpPr>
            <a:spLocks noGrp="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a typeface="ＭＳ Ｐゴシック" charset="0"/>
                <a:cs typeface="ＭＳ Ｐゴシック" charset="0"/>
              </a:defRPr>
            </a:lvl1pPr>
          </a:lstStyle>
          <a:p>
            <a:pPr>
              <a:defRPr/>
            </a:pPr>
            <a:fld id="{64D4A2FC-BE0C-2445-BD8C-127602747290}" type="slidenum">
              <a:rPr lang="en-US"/>
              <a:pPr>
                <a:defRPr/>
              </a:pPr>
              <a:t>‹#›</a:t>
            </a:fld>
            <a:endParaRPr lang="en-US"/>
          </a:p>
        </p:txBody>
      </p:sp>
    </p:spTree>
    <p:extLst>
      <p:ext uri="{BB962C8B-B14F-4D97-AF65-F5344CB8AC3E}">
        <p14:creationId xmlns:p14="http://schemas.microsoft.com/office/powerpoint/2010/main" val="403415840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a typeface="ＭＳ Ｐゴシック" charset="0"/>
                <a:cs typeface="ＭＳ Ｐゴシック" charset="0"/>
              </a:defRPr>
            </a:lvl1pPr>
          </a:lstStyle>
          <a:p>
            <a:pPr>
              <a:defRPr/>
            </a:pPr>
            <a:fld id="{2208D924-06BC-7F4E-A914-D762EBBAB9A3}" type="datetimeFigureOut">
              <a:rPr lang="en-US"/>
              <a:pPr>
                <a:defRPr/>
              </a:pPr>
              <a:t>6/25/2019</a:t>
            </a:fld>
            <a:endParaRPr lang="en-US"/>
          </a:p>
        </p:txBody>
      </p:sp>
      <p:sp>
        <p:nvSpPr>
          <p:cNvPr id="5" name="Footer Placeholder 4"/>
          <p:cNvSpPr>
            <a:spLocks noGrp="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a typeface="ＭＳ Ｐゴシック" charset="0"/>
                <a:cs typeface="ＭＳ Ｐゴシック" charset="0"/>
              </a:defRPr>
            </a:lvl1pPr>
          </a:lstStyle>
          <a:p>
            <a:pPr>
              <a:defRPr/>
            </a:pPr>
            <a:fld id="{24DCE143-4581-1649-8989-7A847DF0FD44}" type="slidenum">
              <a:rPr lang="en-US"/>
              <a:pPr>
                <a:defRPr/>
              </a:pPr>
              <a:t>‹#›</a:t>
            </a:fld>
            <a:endParaRPr lang="en-US"/>
          </a:p>
        </p:txBody>
      </p:sp>
    </p:spTree>
    <p:extLst>
      <p:ext uri="{BB962C8B-B14F-4D97-AF65-F5344CB8AC3E}">
        <p14:creationId xmlns:p14="http://schemas.microsoft.com/office/powerpoint/2010/main" val="15107961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solidFill>
                  <a:prstClr val="black">
                    <a:tint val="75000"/>
                  </a:prstClr>
                </a:solidFill>
                <a:latin typeface="Calibri"/>
              </a:rPr>
              <a:t>3/8/16</a:t>
            </a: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174739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957EF88-4C56-49C0-9330-111954F9FFF1}" type="datetimeFigureOut">
              <a:rPr lang="en-US" smtClean="0">
                <a:solidFill>
                  <a:srgbClr val="4C5B52">
                    <a:tint val="75000"/>
                  </a:srgbClr>
                </a:solidFill>
                <a:latin typeface="Calibri"/>
              </a:rPr>
              <a:pPr/>
              <a:t>6/25/2019</a:t>
            </a:fld>
            <a:endParaRPr lang="en-US">
              <a:solidFill>
                <a:srgbClr val="4C5B52">
                  <a:tint val="75000"/>
                </a:srgbClr>
              </a:solidFill>
              <a:latin typeface="Calibri"/>
            </a:endParaRPr>
          </a:p>
        </p:txBody>
      </p:sp>
      <p:sp>
        <p:nvSpPr>
          <p:cNvPr id="5" name="Footer Placeholder 4"/>
          <p:cNvSpPr>
            <a:spLocks noGrp="1"/>
          </p:cNvSpPr>
          <p:nvPr>
            <p:ph type="ftr" sz="quarter" idx="11"/>
          </p:nvPr>
        </p:nvSpPr>
        <p:spPr/>
        <p:txBody>
          <a:bodyPr/>
          <a:lstStyle/>
          <a:p>
            <a:endParaRPr lang="en-US">
              <a:solidFill>
                <a:srgbClr val="4C5B52">
                  <a:tint val="75000"/>
                </a:srgbClr>
              </a:solidFill>
              <a:latin typeface="Calibri"/>
            </a:endParaRPr>
          </a:p>
        </p:txBody>
      </p:sp>
      <p:sp>
        <p:nvSpPr>
          <p:cNvPr id="6" name="Slide Number Placeholder 5"/>
          <p:cNvSpPr>
            <a:spLocks noGrp="1"/>
          </p:cNvSpPr>
          <p:nvPr>
            <p:ph type="sldNum" sz="quarter" idx="12"/>
          </p:nvPr>
        </p:nvSpPr>
        <p:spPr/>
        <p:txBody>
          <a:bodyPr/>
          <a:lstStyle/>
          <a:p>
            <a:fld id="{81C27C8F-A94B-4A68-9C66-F7CBC7C5216C}" type="slidenum">
              <a:rPr lang="en-US" smtClean="0">
                <a:solidFill>
                  <a:srgbClr val="4C5B52">
                    <a:tint val="75000"/>
                  </a:srgbClr>
                </a:solidFill>
                <a:latin typeface="Calibri"/>
              </a:rPr>
              <a:pPr/>
              <a:t>‹#›</a:t>
            </a:fld>
            <a:endParaRPr lang="en-US">
              <a:solidFill>
                <a:srgbClr val="4C5B52">
                  <a:tint val="75000"/>
                </a:srgbClr>
              </a:solidFill>
              <a:latin typeface="Calibri"/>
            </a:endParaRPr>
          </a:p>
        </p:txBody>
      </p:sp>
    </p:spTree>
    <p:extLst>
      <p:ext uri="{BB962C8B-B14F-4D97-AF65-F5344CB8AC3E}">
        <p14:creationId xmlns:p14="http://schemas.microsoft.com/office/powerpoint/2010/main" val="365455286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57EF88-4C56-49C0-9330-111954F9FFF1}" type="datetimeFigureOut">
              <a:rPr lang="en-US" smtClean="0">
                <a:solidFill>
                  <a:srgbClr val="4C5B52">
                    <a:tint val="75000"/>
                  </a:srgbClr>
                </a:solidFill>
                <a:latin typeface="Calibri"/>
              </a:rPr>
              <a:pPr/>
              <a:t>6/25/2019</a:t>
            </a:fld>
            <a:endParaRPr lang="en-US">
              <a:solidFill>
                <a:srgbClr val="4C5B52">
                  <a:tint val="75000"/>
                </a:srgbClr>
              </a:solidFill>
              <a:latin typeface="Calibri"/>
            </a:endParaRPr>
          </a:p>
        </p:txBody>
      </p:sp>
      <p:sp>
        <p:nvSpPr>
          <p:cNvPr id="5" name="Footer Placeholder 4"/>
          <p:cNvSpPr>
            <a:spLocks noGrp="1"/>
          </p:cNvSpPr>
          <p:nvPr>
            <p:ph type="ftr" sz="quarter" idx="11"/>
          </p:nvPr>
        </p:nvSpPr>
        <p:spPr/>
        <p:txBody>
          <a:bodyPr/>
          <a:lstStyle/>
          <a:p>
            <a:endParaRPr lang="en-US">
              <a:solidFill>
                <a:srgbClr val="4C5B52">
                  <a:tint val="75000"/>
                </a:srgbClr>
              </a:solidFill>
              <a:latin typeface="Calibri"/>
            </a:endParaRPr>
          </a:p>
        </p:txBody>
      </p:sp>
      <p:sp>
        <p:nvSpPr>
          <p:cNvPr id="6" name="Slide Number Placeholder 5"/>
          <p:cNvSpPr>
            <a:spLocks noGrp="1"/>
          </p:cNvSpPr>
          <p:nvPr>
            <p:ph type="sldNum" sz="quarter" idx="12"/>
          </p:nvPr>
        </p:nvSpPr>
        <p:spPr/>
        <p:txBody>
          <a:bodyPr/>
          <a:lstStyle/>
          <a:p>
            <a:fld id="{81C27C8F-A94B-4A68-9C66-F7CBC7C5216C}" type="slidenum">
              <a:rPr lang="en-US" smtClean="0">
                <a:solidFill>
                  <a:srgbClr val="4C5B52">
                    <a:tint val="75000"/>
                  </a:srgbClr>
                </a:solidFill>
                <a:latin typeface="Calibri"/>
              </a:rPr>
              <a:pPr/>
              <a:t>‹#›</a:t>
            </a:fld>
            <a:endParaRPr lang="en-US">
              <a:solidFill>
                <a:srgbClr val="4C5B52">
                  <a:tint val="75000"/>
                </a:srgbClr>
              </a:solidFill>
              <a:latin typeface="Calibri"/>
            </a:endParaRPr>
          </a:p>
        </p:txBody>
      </p:sp>
    </p:spTree>
    <p:extLst>
      <p:ext uri="{BB962C8B-B14F-4D97-AF65-F5344CB8AC3E}">
        <p14:creationId xmlns:p14="http://schemas.microsoft.com/office/powerpoint/2010/main" val="14517560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57EF88-4C56-49C0-9330-111954F9FFF1}" type="datetimeFigureOut">
              <a:rPr lang="en-US" smtClean="0">
                <a:solidFill>
                  <a:srgbClr val="4C5B52">
                    <a:tint val="75000"/>
                  </a:srgbClr>
                </a:solidFill>
                <a:latin typeface="Calibri"/>
              </a:rPr>
              <a:pPr/>
              <a:t>6/25/2019</a:t>
            </a:fld>
            <a:endParaRPr lang="en-US">
              <a:solidFill>
                <a:srgbClr val="4C5B52">
                  <a:tint val="75000"/>
                </a:srgbClr>
              </a:solidFill>
              <a:latin typeface="Calibri"/>
            </a:endParaRPr>
          </a:p>
        </p:txBody>
      </p:sp>
      <p:sp>
        <p:nvSpPr>
          <p:cNvPr id="5" name="Footer Placeholder 4"/>
          <p:cNvSpPr>
            <a:spLocks noGrp="1"/>
          </p:cNvSpPr>
          <p:nvPr>
            <p:ph type="ftr" sz="quarter" idx="11"/>
          </p:nvPr>
        </p:nvSpPr>
        <p:spPr/>
        <p:txBody>
          <a:bodyPr/>
          <a:lstStyle/>
          <a:p>
            <a:endParaRPr lang="en-US">
              <a:solidFill>
                <a:srgbClr val="4C5B52">
                  <a:tint val="75000"/>
                </a:srgbClr>
              </a:solidFill>
              <a:latin typeface="Calibri"/>
            </a:endParaRPr>
          </a:p>
        </p:txBody>
      </p:sp>
      <p:sp>
        <p:nvSpPr>
          <p:cNvPr id="6" name="Slide Number Placeholder 5"/>
          <p:cNvSpPr>
            <a:spLocks noGrp="1"/>
          </p:cNvSpPr>
          <p:nvPr>
            <p:ph type="sldNum" sz="quarter" idx="12"/>
          </p:nvPr>
        </p:nvSpPr>
        <p:spPr/>
        <p:txBody>
          <a:bodyPr/>
          <a:lstStyle/>
          <a:p>
            <a:fld id="{81C27C8F-A94B-4A68-9C66-F7CBC7C5216C}" type="slidenum">
              <a:rPr lang="en-US" smtClean="0">
                <a:solidFill>
                  <a:srgbClr val="4C5B52">
                    <a:tint val="75000"/>
                  </a:srgbClr>
                </a:solidFill>
                <a:latin typeface="Calibri"/>
              </a:rPr>
              <a:pPr/>
              <a:t>‹#›</a:t>
            </a:fld>
            <a:endParaRPr lang="en-US">
              <a:solidFill>
                <a:srgbClr val="4C5B52">
                  <a:tint val="75000"/>
                </a:srgbClr>
              </a:solidFill>
              <a:latin typeface="Calibri"/>
            </a:endParaRPr>
          </a:p>
        </p:txBody>
      </p:sp>
    </p:spTree>
    <p:extLst>
      <p:ext uri="{BB962C8B-B14F-4D97-AF65-F5344CB8AC3E}">
        <p14:creationId xmlns:p14="http://schemas.microsoft.com/office/powerpoint/2010/main" val="231051092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957EF88-4C56-49C0-9330-111954F9FFF1}" type="datetimeFigureOut">
              <a:rPr lang="en-US" smtClean="0">
                <a:solidFill>
                  <a:srgbClr val="4C5B52">
                    <a:tint val="75000"/>
                  </a:srgbClr>
                </a:solidFill>
                <a:latin typeface="Calibri"/>
              </a:rPr>
              <a:pPr/>
              <a:t>6/25/2019</a:t>
            </a:fld>
            <a:endParaRPr lang="en-US">
              <a:solidFill>
                <a:srgbClr val="4C5B52">
                  <a:tint val="75000"/>
                </a:srgbClr>
              </a:solidFill>
              <a:latin typeface="Calibri"/>
            </a:endParaRPr>
          </a:p>
        </p:txBody>
      </p:sp>
      <p:sp>
        <p:nvSpPr>
          <p:cNvPr id="6" name="Footer Placeholder 5"/>
          <p:cNvSpPr>
            <a:spLocks noGrp="1"/>
          </p:cNvSpPr>
          <p:nvPr>
            <p:ph type="ftr" sz="quarter" idx="11"/>
          </p:nvPr>
        </p:nvSpPr>
        <p:spPr/>
        <p:txBody>
          <a:bodyPr/>
          <a:lstStyle/>
          <a:p>
            <a:endParaRPr lang="en-US">
              <a:solidFill>
                <a:srgbClr val="4C5B52">
                  <a:tint val="75000"/>
                </a:srgbClr>
              </a:solidFill>
              <a:latin typeface="Calibri"/>
            </a:endParaRPr>
          </a:p>
        </p:txBody>
      </p:sp>
      <p:sp>
        <p:nvSpPr>
          <p:cNvPr id="7" name="Slide Number Placeholder 6"/>
          <p:cNvSpPr>
            <a:spLocks noGrp="1"/>
          </p:cNvSpPr>
          <p:nvPr>
            <p:ph type="sldNum" sz="quarter" idx="12"/>
          </p:nvPr>
        </p:nvSpPr>
        <p:spPr/>
        <p:txBody>
          <a:bodyPr/>
          <a:lstStyle/>
          <a:p>
            <a:fld id="{81C27C8F-A94B-4A68-9C66-F7CBC7C5216C}" type="slidenum">
              <a:rPr lang="en-US" smtClean="0">
                <a:solidFill>
                  <a:srgbClr val="4C5B52">
                    <a:tint val="75000"/>
                  </a:srgbClr>
                </a:solidFill>
                <a:latin typeface="Calibri"/>
              </a:rPr>
              <a:pPr/>
              <a:t>‹#›</a:t>
            </a:fld>
            <a:endParaRPr lang="en-US">
              <a:solidFill>
                <a:srgbClr val="4C5B52">
                  <a:tint val="75000"/>
                </a:srgbClr>
              </a:solidFill>
              <a:latin typeface="Calibri"/>
            </a:endParaRPr>
          </a:p>
        </p:txBody>
      </p:sp>
    </p:spTree>
    <p:extLst>
      <p:ext uri="{BB962C8B-B14F-4D97-AF65-F5344CB8AC3E}">
        <p14:creationId xmlns:p14="http://schemas.microsoft.com/office/powerpoint/2010/main" val="422659483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57EF88-4C56-49C0-9330-111954F9FFF1}" type="datetimeFigureOut">
              <a:rPr lang="en-US" smtClean="0">
                <a:solidFill>
                  <a:srgbClr val="4C5B52">
                    <a:tint val="75000"/>
                  </a:srgbClr>
                </a:solidFill>
                <a:latin typeface="Calibri"/>
              </a:rPr>
              <a:pPr/>
              <a:t>6/25/2019</a:t>
            </a:fld>
            <a:endParaRPr lang="en-US">
              <a:solidFill>
                <a:srgbClr val="4C5B52">
                  <a:tint val="75000"/>
                </a:srgbClr>
              </a:solidFill>
              <a:latin typeface="Calibri"/>
            </a:endParaRPr>
          </a:p>
        </p:txBody>
      </p:sp>
      <p:sp>
        <p:nvSpPr>
          <p:cNvPr id="8" name="Footer Placeholder 7"/>
          <p:cNvSpPr>
            <a:spLocks noGrp="1"/>
          </p:cNvSpPr>
          <p:nvPr>
            <p:ph type="ftr" sz="quarter" idx="11"/>
          </p:nvPr>
        </p:nvSpPr>
        <p:spPr/>
        <p:txBody>
          <a:bodyPr/>
          <a:lstStyle/>
          <a:p>
            <a:endParaRPr lang="en-US">
              <a:solidFill>
                <a:srgbClr val="4C5B52">
                  <a:tint val="75000"/>
                </a:srgbClr>
              </a:solidFill>
              <a:latin typeface="Calibri"/>
            </a:endParaRPr>
          </a:p>
        </p:txBody>
      </p:sp>
      <p:sp>
        <p:nvSpPr>
          <p:cNvPr id="9" name="Slide Number Placeholder 8"/>
          <p:cNvSpPr>
            <a:spLocks noGrp="1"/>
          </p:cNvSpPr>
          <p:nvPr>
            <p:ph type="sldNum" sz="quarter" idx="12"/>
          </p:nvPr>
        </p:nvSpPr>
        <p:spPr/>
        <p:txBody>
          <a:bodyPr/>
          <a:lstStyle/>
          <a:p>
            <a:fld id="{81C27C8F-A94B-4A68-9C66-F7CBC7C5216C}" type="slidenum">
              <a:rPr lang="en-US" smtClean="0">
                <a:solidFill>
                  <a:srgbClr val="4C5B52">
                    <a:tint val="75000"/>
                  </a:srgbClr>
                </a:solidFill>
                <a:latin typeface="Calibri"/>
              </a:rPr>
              <a:pPr/>
              <a:t>‹#›</a:t>
            </a:fld>
            <a:endParaRPr lang="en-US">
              <a:solidFill>
                <a:srgbClr val="4C5B52">
                  <a:tint val="75000"/>
                </a:srgbClr>
              </a:solidFill>
              <a:latin typeface="Calibri"/>
            </a:endParaRPr>
          </a:p>
        </p:txBody>
      </p:sp>
    </p:spTree>
    <p:extLst>
      <p:ext uri="{BB962C8B-B14F-4D97-AF65-F5344CB8AC3E}">
        <p14:creationId xmlns:p14="http://schemas.microsoft.com/office/powerpoint/2010/main" val="110228225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57EF88-4C56-49C0-9330-111954F9FFF1}" type="datetimeFigureOut">
              <a:rPr lang="en-US" smtClean="0">
                <a:solidFill>
                  <a:srgbClr val="4C5B52">
                    <a:tint val="75000"/>
                  </a:srgbClr>
                </a:solidFill>
                <a:latin typeface="Calibri"/>
              </a:rPr>
              <a:pPr/>
              <a:t>6/25/2019</a:t>
            </a:fld>
            <a:endParaRPr lang="en-US">
              <a:solidFill>
                <a:srgbClr val="4C5B52">
                  <a:tint val="75000"/>
                </a:srgbClr>
              </a:solidFill>
              <a:latin typeface="Calibri"/>
            </a:endParaRPr>
          </a:p>
        </p:txBody>
      </p:sp>
      <p:sp>
        <p:nvSpPr>
          <p:cNvPr id="4" name="Footer Placeholder 3"/>
          <p:cNvSpPr>
            <a:spLocks noGrp="1"/>
          </p:cNvSpPr>
          <p:nvPr>
            <p:ph type="ftr" sz="quarter" idx="11"/>
          </p:nvPr>
        </p:nvSpPr>
        <p:spPr/>
        <p:txBody>
          <a:bodyPr/>
          <a:lstStyle/>
          <a:p>
            <a:endParaRPr lang="en-US">
              <a:solidFill>
                <a:srgbClr val="4C5B52">
                  <a:tint val="75000"/>
                </a:srgbClr>
              </a:solidFill>
              <a:latin typeface="Calibri"/>
            </a:endParaRPr>
          </a:p>
        </p:txBody>
      </p:sp>
      <p:sp>
        <p:nvSpPr>
          <p:cNvPr id="5" name="Slide Number Placeholder 4"/>
          <p:cNvSpPr>
            <a:spLocks noGrp="1"/>
          </p:cNvSpPr>
          <p:nvPr>
            <p:ph type="sldNum" sz="quarter" idx="12"/>
          </p:nvPr>
        </p:nvSpPr>
        <p:spPr/>
        <p:txBody>
          <a:bodyPr/>
          <a:lstStyle/>
          <a:p>
            <a:fld id="{81C27C8F-A94B-4A68-9C66-F7CBC7C5216C}" type="slidenum">
              <a:rPr lang="en-US" smtClean="0">
                <a:solidFill>
                  <a:srgbClr val="4C5B52">
                    <a:tint val="75000"/>
                  </a:srgbClr>
                </a:solidFill>
                <a:latin typeface="Calibri"/>
              </a:rPr>
              <a:pPr/>
              <a:t>‹#›</a:t>
            </a:fld>
            <a:endParaRPr lang="en-US">
              <a:solidFill>
                <a:srgbClr val="4C5B52">
                  <a:tint val="75000"/>
                </a:srgbClr>
              </a:solidFill>
              <a:latin typeface="Calibri"/>
            </a:endParaRPr>
          </a:p>
        </p:txBody>
      </p:sp>
    </p:spTree>
    <p:extLst>
      <p:ext uri="{BB962C8B-B14F-4D97-AF65-F5344CB8AC3E}">
        <p14:creationId xmlns:p14="http://schemas.microsoft.com/office/powerpoint/2010/main" val="25250349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57EF88-4C56-49C0-9330-111954F9FFF1}" type="datetimeFigureOut">
              <a:rPr lang="en-US" smtClean="0">
                <a:solidFill>
                  <a:srgbClr val="4C5B52">
                    <a:tint val="75000"/>
                  </a:srgbClr>
                </a:solidFill>
                <a:latin typeface="Calibri"/>
              </a:rPr>
              <a:pPr/>
              <a:t>6/25/2019</a:t>
            </a:fld>
            <a:endParaRPr lang="en-US">
              <a:solidFill>
                <a:srgbClr val="4C5B52">
                  <a:tint val="75000"/>
                </a:srgbClr>
              </a:solidFill>
              <a:latin typeface="Calibri"/>
            </a:endParaRPr>
          </a:p>
        </p:txBody>
      </p:sp>
      <p:sp>
        <p:nvSpPr>
          <p:cNvPr id="3" name="Footer Placeholder 2"/>
          <p:cNvSpPr>
            <a:spLocks noGrp="1"/>
          </p:cNvSpPr>
          <p:nvPr>
            <p:ph type="ftr" sz="quarter" idx="11"/>
          </p:nvPr>
        </p:nvSpPr>
        <p:spPr/>
        <p:txBody>
          <a:bodyPr/>
          <a:lstStyle/>
          <a:p>
            <a:endParaRPr lang="en-US">
              <a:solidFill>
                <a:srgbClr val="4C5B52">
                  <a:tint val="75000"/>
                </a:srgbClr>
              </a:solidFill>
              <a:latin typeface="Calibri"/>
            </a:endParaRPr>
          </a:p>
        </p:txBody>
      </p:sp>
      <p:sp>
        <p:nvSpPr>
          <p:cNvPr id="4" name="Slide Number Placeholder 3"/>
          <p:cNvSpPr>
            <a:spLocks noGrp="1"/>
          </p:cNvSpPr>
          <p:nvPr>
            <p:ph type="sldNum" sz="quarter" idx="12"/>
          </p:nvPr>
        </p:nvSpPr>
        <p:spPr/>
        <p:txBody>
          <a:bodyPr/>
          <a:lstStyle/>
          <a:p>
            <a:fld id="{81C27C8F-A94B-4A68-9C66-F7CBC7C5216C}" type="slidenum">
              <a:rPr lang="en-US" smtClean="0">
                <a:solidFill>
                  <a:srgbClr val="4C5B52">
                    <a:tint val="75000"/>
                  </a:srgbClr>
                </a:solidFill>
                <a:latin typeface="Calibri"/>
              </a:rPr>
              <a:pPr/>
              <a:t>‹#›</a:t>
            </a:fld>
            <a:endParaRPr lang="en-US">
              <a:solidFill>
                <a:srgbClr val="4C5B52">
                  <a:tint val="75000"/>
                </a:srgbClr>
              </a:solidFill>
              <a:latin typeface="Calibri"/>
            </a:endParaRPr>
          </a:p>
        </p:txBody>
      </p:sp>
    </p:spTree>
    <p:extLst>
      <p:ext uri="{BB962C8B-B14F-4D97-AF65-F5344CB8AC3E}">
        <p14:creationId xmlns:p14="http://schemas.microsoft.com/office/powerpoint/2010/main" val="142957495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57EF88-4C56-49C0-9330-111954F9FFF1}" type="datetimeFigureOut">
              <a:rPr lang="en-US" smtClean="0">
                <a:solidFill>
                  <a:srgbClr val="4C5B52">
                    <a:tint val="75000"/>
                  </a:srgbClr>
                </a:solidFill>
                <a:latin typeface="Calibri"/>
              </a:rPr>
              <a:pPr/>
              <a:t>6/25/2019</a:t>
            </a:fld>
            <a:endParaRPr lang="en-US">
              <a:solidFill>
                <a:srgbClr val="4C5B52">
                  <a:tint val="75000"/>
                </a:srgbClr>
              </a:solidFill>
              <a:latin typeface="Calibri"/>
            </a:endParaRPr>
          </a:p>
        </p:txBody>
      </p:sp>
      <p:sp>
        <p:nvSpPr>
          <p:cNvPr id="6" name="Footer Placeholder 5"/>
          <p:cNvSpPr>
            <a:spLocks noGrp="1"/>
          </p:cNvSpPr>
          <p:nvPr>
            <p:ph type="ftr" sz="quarter" idx="11"/>
          </p:nvPr>
        </p:nvSpPr>
        <p:spPr/>
        <p:txBody>
          <a:bodyPr/>
          <a:lstStyle/>
          <a:p>
            <a:endParaRPr lang="en-US">
              <a:solidFill>
                <a:srgbClr val="4C5B52">
                  <a:tint val="75000"/>
                </a:srgbClr>
              </a:solidFill>
              <a:latin typeface="Calibri"/>
            </a:endParaRPr>
          </a:p>
        </p:txBody>
      </p:sp>
      <p:sp>
        <p:nvSpPr>
          <p:cNvPr id="7" name="Slide Number Placeholder 6"/>
          <p:cNvSpPr>
            <a:spLocks noGrp="1"/>
          </p:cNvSpPr>
          <p:nvPr>
            <p:ph type="sldNum" sz="quarter" idx="12"/>
          </p:nvPr>
        </p:nvSpPr>
        <p:spPr/>
        <p:txBody>
          <a:bodyPr/>
          <a:lstStyle/>
          <a:p>
            <a:fld id="{81C27C8F-A94B-4A68-9C66-F7CBC7C5216C}" type="slidenum">
              <a:rPr lang="en-US" smtClean="0">
                <a:solidFill>
                  <a:srgbClr val="4C5B52">
                    <a:tint val="75000"/>
                  </a:srgbClr>
                </a:solidFill>
                <a:latin typeface="Calibri"/>
              </a:rPr>
              <a:pPr/>
              <a:t>‹#›</a:t>
            </a:fld>
            <a:endParaRPr lang="en-US">
              <a:solidFill>
                <a:srgbClr val="4C5B52">
                  <a:tint val="75000"/>
                </a:srgbClr>
              </a:solidFill>
              <a:latin typeface="Calibri"/>
            </a:endParaRPr>
          </a:p>
        </p:txBody>
      </p:sp>
    </p:spTree>
    <p:extLst>
      <p:ext uri="{BB962C8B-B14F-4D97-AF65-F5344CB8AC3E}">
        <p14:creationId xmlns:p14="http://schemas.microsoft.com/office/powerpoint/2010/main" val="274472072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57EF88-4C56-49C0-9330-111954F9FFF1}" type="datetimeFigureOut">
              <a:rPr lang="en-US" smtClean="0">
                <a:solidFill>
                  <a:srgbClr val="4C5B52">
                    <a:tint val="75000"/>
                  </a:srgbClr>
                </a:solidFill>
                <a:latin typeface="Calibri"/>
              </a:rPr>
              <a:pPr/>
              <a:t>6/25/2019</a:t>
            </a:fld>
            <a:endParaRPr lang="en-US">
              <a:solidFill>
                <a:srgbClr val="4C5B52">
                  <a:tint val="75000"/>
                </a:srgbClr>
              </a:solidFill>
              <a:latin typeface="Calibri"/>
            </a:endParaRPr>
          </a:p>
        </p:txBody>
      </p:sp>
      <p:sp>
        <p:nvSpPr>
          <p:cNvPr id="6" name="Footer Placeholder 5"/>
          <p:cNvSpPr>
            <a:spLocks noGrp="1"/>
          </p:cNvSpPr>
          <p:nvPr>
            <p:ph type="ftr" sz="quarter" idx="11"/>
          </p:nvPr>
        </p:nvSpPr>
        <p:spPr/>
        <p:txBody>
          <a:bodyPr/>
          <a:lstStyle/>
          <a:p>
            <a:endParaRPr lang="en-US">
              <a:solidFill>
                <a:srgbClr val="4C5B52">
                  <a:tint val="75000"/>
                </a:srgbClr>
              </a:solidFill>
              <a:latin typeface="Calibri"/>
            </a:endParaRPr>
          </a:p>
        </p:txBody>
      </p:sp>
      <p:sp>
        <p:nvSpPr>
          <p:cNvPr id="7" name="Slide Number Placeholder 6"/>
          <p:cNvSpPr>
            <a:spLocks noGrp="1"/>
          </p:cNvSpPr>
          <p:nvPr>
            <p:ph type="sldNum" sz="quarter" idx="12"/>
          </p:nvPr>
        </p:nvSpPr>
        <p:spPr/>
        <p:txBody>
          <a:bodyPr/>
          <a:lstStyle/>
          <a:p>
            <a:fld id="{81C27C8F-A94B-4A68-9C66-F7CBC7C5216C}" type="slidenum">
              <a:rPr lang="en-US" smtClean="0">
                <a:solidFill>
                  <a:srgbClr val="4C5B52">
                    <a:tint val="75000"/>
                  </a:srgbClr>
                </a:solidFill>
                <a:latin typeface="Calibri"/>
              </a:rPr>
              <a:pPr/>
              <a:t>‹#›</a:t>
            </a:fld>
            <a:endParaRPr lang="en-US">
              <a:solidFill>
                <a:srgbClr val="4C5B52">
                  <a:tint val="75000"/>
                </a:srgbClr>
              </a:solidFill>
              <a:latin typeface="Calibri"/>
            </a:endParaRPr>
          </a:p>
        </p:txBody>
      </p:sp>
    </p:spTree>
    <p:extLst>
      <p:ext uri="{BB962C8B-B14F-4D97-AF65-F5344CB8AC3E}">
        <p14:creationId xmlns:p14="http://schemas.microsoft.com/office/powerpoint/2010/main" val="79111185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57EF88-4C56-49C0-9330-111954F9FFF1}" type="datetimeFigureOut">
              <a:rPr lang="en-US" smtClean="0">
                <a:solidFill>
                  <a:srgbClr val="4C5B52">
                    <a:tint val="75000"/>
                  </a:srgbClr>
                </a:solidFill>
                <a:latin typeface="Calibri"/>
              </a:rPr>
              <a:pPr/>
              <a:t>6/25/2019</a:t>
            </a:fld>
            <a:endParaRPr lang="en-US">
              <a:solidFill>
                <a:srgbClr val="4C5B52">
                  <a:tint val="75000"/>
                </a:srgbClr>
              </a:solidFill>
              <a:latin typeface="Calibri"/>
            </a:endParaRPr>
          </a:p>
        </p:txBody>
      </p:sp>
      <p:sp>
        <p:nvSpPr>
          <p:cNvPr id="5" name="Footer Placeholder 4"/>
          <p:cNvSpPr>
            <a:spLocks noGrp="1"/>
          </p:cNvSpPr>
          <p:nvPr>
            <p:ph type="ftr" sz="quarter" idx="11"/>
          </p:nvPr>
        </p:nvSpPr>
        <p:spPr/>
        <p:txBody>
          <a:bodyPr/>
          <a:lstStyle/>
          <a:p>
            <a:endParaRPr lang="en-US">
              <a:solidFill>
                <a:srgbClr val="4C5B52">
                  <a:tint val="75000"/>
                </a:srgbClr>
              </a:solidFill>
              <a:latin typeface="Calibri"/>
            </a:endParaRPr>
          </a:p>
        </p:txBody>
      </p:sp>
      <p:sp>
        <p:nvSpPr>
          <p:cNvPr id="6" name="Slide Number Placeholder 5"/>
          <p:cNvSpPr>
            <a:spLocks noGrp="1"/>
          </p:cNvSpPr>
          <p:nvPr>
            <p:ph type="sldNum" sz="quarter" idx="12"/>
          </p:nvPr>
        </p:nvSpPr>
        <p:spPr/>
        <p:txBody>
          <a:bodyPr/>
          <a:lstStyle/>
          <a:p>
            <a:fld id="{81C27C8F-A94B-4A68-9C66-F7CBC7C5216C}" type="slidenum">
              <a:rPr lang="en-US" smtClean="0">
                <a:solidFill>
                  <a:srgbClr val="4C5B52">
                    <a:tint val="75000"/>
                  </a:srgbClr>
                </a:solidFill>
                <a:latin typeface="Calibri"/>
              </a:rPr>
              <a:pPr/>
              <a:t>‹#›</a:t>
            </a:fld>
            <a:endParaRPr lang="en-US">
              <a:solidFill>
                <a:srgbClr val="4C5B52">
                  <a:tint val="75000"/>
                </a:srgbClr>
              </a:solidFill>
              <a:latin typeface="Calibri"/>
            </a:endParaRPr>
          </a:p>
        </p:txBody>
      </p:sp>
    </p:spTree>
    <p:extLst>
      <p:ext uri="{BB962C8B-B14F-4D97-AF65-F5344CB8AC3E}">
        <p14:creationId xmlns:p14="http://schemas.microsoft.com/office/powerpoint/2010/main" val="7932176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solidFill>
                  <a:prstClr val="black">
                    <a:tint val="75000"/>
                  </a:prstClr>
                </a:solidFill>
                <a:latin typeface="Calibri"/>
              </a:rPr>
              <a:t>3/8/16</a:t>
            </a: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0633218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57EF88-4C56-49C0-9330-111954F9FFF1}" type="datetimeFigureOut">
              <a:rPr lang="en-US" smtClean="0">
                <a:solidFill>
                  <a:srgbClr val="4C5B52">
                    <a:tint val="75000"/>
                  </a:srgbClr>
                </a:solidFill>
                <a:latin typeface="Calibri"/>
              </a:rPr>
              <a:pPr/>
              <a:t>6/25/2019</a:t>
            </a:fld>
            <a:endParaRPr lang="en-US">
              <a:solidFill>
                <a:srgbClr val="4C5B52">
                  <a:tint val="75000"/>
                </a:srgbClr>
              </a:solidFill>
              <a:latin typeface="Calibri"/>
            </a:endParaRPr>
          </a:p>
        </p:txBody>
      </p:sp>
      <p:sp>
        <p:nvSpPr>
          <p:cNvPr id="5" name="Footer Placeholder 4"/>
          <p:cNvSpPr>
            <a:spLocks noGrp="1"/>
          </p:cNvSpPr>
          <p:nvPr>
            <p:ph type="ftr" sz="quarter" idx="11"/>
          </p:nvPr>
        </p:nvSpPr>
        <p:spPr/>
        <p:txBody>
          <a:bodyPr/>
          <a:lstStyle/>
          <a:p>
            <a:endParaRPr lang="en-US">
              <a:solidFill>
                <a:srgbClr val="4C5B52">
                  <a:tint val="75000"/>
                </a:srgbClr>
              </a:solidFill>
              <a:latin typeface="Calibri"/>
            </a:endParaRPr>
          </a:p>
        </p:txBody>
      </p:sp>
      <p:sp>
        <p:nvSpPr>
          <p:cNvPr id="6" name="Slide Number Placeholder 5"/>
          <p:cNvSpPr>
            <a:spLocks noGrp="1"/>
          </p:cNvSpPr>
          <p:nvPr>
            <p:ph type="sldNum" sz="quarter" idx="12"/>
          </p:nvPr>
        </p:nvSpPr>
        <p:spPr/>
        <p:txBody>
          <a:bodyPr/>
          <a:lstStyle/>
          <a:p>
            <a:fld id="{81C27C8F-A94B-4A68-9C66-F7CBC7C5216C}" type="slidenum">
              <a:rPr lang="en-US" smtClean="0">
                <a:solidFill>
                  <a:srgbClr val="4C5B52">
                    <a:tint val="75000"/>
                  </a:srgbClr>
                </a:solidFill>
                <a:latin typeface="Calibri"/>
              </a:rPr>
              <a:pPr/>
              <a:t>‹#›</a:t>
            </a:fld>
            <a:endParaRPr lang="en-US">
              <a:solidFill>
                <a:srgbClr val="4C5B52">
                  <a:tint val="75000"/>
                </a:srgbClr>
              </a:solidFill>
              <a:latin typeface="Calibri"/>
            </a:endParaRPr>
          </a:p>
        </p:txBody>
      </p:sp>
    </p:spTree>
    <p:extLst>
      <p:ext uri="{BB962C8B-B14F-4D97-AF65-F5344CB8AC3E}">
        <p14:creationId xmlns:p14="http://schemas.microsoft.com/office/powerpoint/2010/main" val="196140941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solidFill>
                  <a:prstClr val="black">
                    <a:tint val="75000"/>
                  </a:prstClr>
                </a:solidFill>
                <a:latin typeface="Calibri"/>
              </a:rPr>
              <a:t>3/8/16</a:t>
            </a: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3275964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latin typeface="Calibri"/>
              </a:rPr>
              <a:t>3/8/16</a:t>
            </a: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5917281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solidFill>
                  <a:prstClr val="black">
                    <a:tint val="75000"/>
                  </a:prstClr>
                </a:solidFill>
                <a:latin typeface="Calibri"/>
              </a:rPr>
              <a:t>3/8/16</a:t>
            </a: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4281475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solidFill>
                  <a:prstClr val="black">
                    <a:tint val="75000"/>
                  </a:prstClr>
                </a:solidFill>
                <a:latin typeface="Calibri"/>
              </a:rPr>
              <a:t>3/8/16</a:t>
            </a: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6778584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solidFill>
                  <a:prstClr val="black">
                    <a:tint val="75000"/>
                  </a:prstClr>
                </a:solidFill>
                <a:latin typeface="Calibri"/>
              </a:rPr>
              <a:t>3/8/16</a:t>
            </a: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742808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solidFill>
                  <a:prstClr val="black">
                    <a:tint val="75000"/>
                  </a:prstClr>
                </a:solidFill>
                <a:latin typeface="Calibri"/>
              </a:rPr>
              <a:t>3/8/16</a:t>
            </a: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1720178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prstClr val="black">
                    <a:tint val="75000"/>
                  </a:prstClr>
                </a:solidFill>
                <a:latin typeface="Calibri"/>
              </a:rPr>
              <a:t>3/8/16</a:t>
            </a: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6187715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latin typeface="Calibri"/>
              </a:rPr>
              <a:t>3/8/16</a:t>
            </a: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098599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latin typeface="Calibri"/>
              </a:rPr>
              <a:t>3/8/16</a:t>
            </a: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854095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prstClr val="black">
                    <a:tint val="75000"/>
                  </a:prstClr>
                </a:solidFill>
                <a:latin typeface="Calibri"/>
              </a:rPr>
              <a:t>3/8/16</a:t>
            </a: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8501361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latin typeface="Calibri"/>
              </a:rPr>
              <a:t>3/8/16</a:t>
            </a: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4932993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latin typeface="Calibri"/>
              </a:rPr>
              <a:t>3/8/16</a:t>
            </a: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761501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BA73AB88-F3AA-9044-88CC-52883F9D2F7F}" type="datetimeFigureOut">
              <a:rPr lang="en-US"/>
              <a:pPr>
                <a:defRPr/>
              </a:pPr>
              <a:t>6/25/2019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B803FC-7DD8-EE48-8952-23E385737D38}" type="slidenum">
              <a:rPr lang="en-US"/>
              <a:pPr>
                <a:defRPr/>
              </a:pPr>
              <a:t>‹#›</a:t>
            </a:fld>
            <a:endParaRPr lang="en-US"/>
          </a:p>
        </p:txBody>
      </p:sp>
    </p:spTree>
    <p:extLst>
      <p:ext uri="{BB962C8B-B14F-4D97-AF65-F5344CB8AC3E}">
        <p14:creationId xmlns:p14="http://schemas.microsoft.com/office/powerpoint/2010/main" val="389340039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C33B6FF0-8ADF-6340-B3ED-2C29B0CB4897}" type="datetimeFigureOut">
              <a:rPr lang="en-US"/>
              <a:pPr>
                <a:defRPr/>
              </a:pPr>
              <a:t>6/25/2019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C7A1C86-5BAE-CD48-9F72-1CF971732BB2}" type="slidenum">
              <a:rPr lang="en-US"/>
              <a:pPr>
                <a:defRPr/>
              </a:pPr>
              <a:t>‹#›</a:t>
            </a:fld>
            <a:endParaRPr lang="en-US"/>
          </a:p>
        </p:txBody>
      </p:sp>
    </p:spTree>
    <p:extLst>
      <p:ext uri="{BB962C8B-B14F-4D97-AF65-F5344CB8AC3E}">
        <p14:creationId xmlns:p14="http://schemas.microsoft.com/office/powerpoint/2010/main" val="39970327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862DAE2-BED7-C741-942E-4C614C303FEB}" type="datetimeFigureOut">
              <a:rPr lang="en-US"/>
              <a:pPr>
                <a:defRPr/>
              </a:pPr>
              <a:t>6/25/2019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22AB5B7F-0466-4346-829B-AB24276099AD}" type="slidenum">
              <a:rPr lang="en-US"/>
              <a:pPr>
                <a:defRPr/>
              </a:pPr>
              <a:t>‹#›</a:t>
            </a:fld>
            <a:endParaRPr lang="en-US"/>
          </a:p>
        </p:txBody>
      </p:sp>
    </p:spTree>
    <p:extLst>
      <p:ext uri="{BB962C8B-B14F-4D97-AF65-F5344CB8AC3E}">
        <p14:creationId xmlns:p14="http://schemas.microsoft.com/office/powerpoint/2010/main" val="262356114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1057A5-39E7-DF48-BD40-6BD5C5C7BEB0}" type="datetimeFigureOut">
              <a:rPr lang="en-US"/>
              <a:pPr>
                <a:defRPr/>
              </a:pPr>
              <a:t>6/25/2019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0992983-11C0-7645-B2FD-6A933314F521}" type="slidenum">
              <a:rPr lang="en-US"/>
              <a:pPr>
                <a:defRPr/>
              </a:pPr>
              <a:t>‹#›</a:t>
            </a:fld>
            <a:endParaRPr lang="en-US"/>
          </a:p>
        </p:txBody>
      </p:sp>
    </p:spTree>
    <p:extLst>
      <p:ext uri="{BB962C8B-B14F-4D97-AF65-F5344CB8AC3E}">
        <p14:creationId xmlns:p14="http://schemas.microsoft.com/office/powerpoint/2010/main" val="263436667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C4B310B1-B866-3B42-B389-EAF9467C0713}" type="datetimeFigureOut">
              <a:rPr lang="en-US"/>
              <a:pPr>
                <a:defRPr/>
              </a:pPr>
              <a:t>6/25/2019</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F37C2E79-C196-6544-96D7-BCD6E7211723}" type="slidenum">
              <a:rPr lang="en-US"/>
              <a:pPr>
                <a:defRPr/>
              </a:pPr>
              <a:t>‹#›</a:t>
            </a:fld>
            <a:endParaRPr lang="en-US"/>
          </a:p>
        </p:txBody>
      </p:sp>
    </p:spTree>
    <p:extLst>
      <p:ext uri="{BB962C8B-B14F-4D97-AF65-F5344CB8AC3E}">
        <p14:creationId xmlns:p14="http://schemas.microsoft.com/office/powerpoint/2010/main" val="189961684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73D00EF1-0A82-E342-B64D-D11013976761}" type="datetimeFigureOut">
              <a:rPr lang="en-US"/>
              <a:pPr>
                <a:defRPr/>
              </a:pPr>
              <a:t>6/25/2019</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DCD694-EEAE-0C4B-9B35-A2C986008435}" type="slidenum">
              <a:rPr lang="en-US"/>
              <a:pPr>
                <a:defRPr/>
              </a:pPr>
              <a:t>‹#›</a:t>
            </a:fld>
            <a:endParaRPr lang="en-US"/>
          </a:p>
        </p:txBody>
      </p:sp>
    </p:spTree>
    <p:extLst>
      <p:ext uri="{BB962C8B-B14F-4D97-AF65-F5344CB8AC3E}">
        <p14:creationId xmlns:p14="http://schemas.microsoft.com/office/powerpoint/2010/main" val="321214423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87690EA0-7CDC-924A-9CFB-6E18480BC329}" type="datetimeFigureOut">
              <a:rPr lang="en-US"/>
              <a:pPr>
                <a:defRPr/>
              </a:pPr>
              <a:t>6/25/2019</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D01D9B-F0C8-7743-A438-E724A067A6F4}" type="slidenum">
              <a:rPr lang="en-US"/>
              <a:pPr>
                <a:defRPr/>
              </a:pPr>
              <a:t>‹#›</a:t>
            </a:fld>
            <a:endParaRPr lang="en-US"/>
          </a:p>
        </p:txBody>
      </p:sp>
    </p:spTree>
    <p:extLst>
      <p:ext uri="{BB962C8B-B14F-4D97-AF65-F5344CB8AC3E}">
        <p14:creationId xmlns:p14="http://schemas.microsoft.com/office/powerpoint/2010/main" val="399232482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8450E209-F1F7-3849-893A-A077B6C00D1A}" type="datetimeFigureOut">
              <a:rPr lang="en-US"/>
              <a:pPr>
                <a:defRPr/>
              </a:pPr>
              <a:t>6/25/2019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CAD7E52-22FB-E94C-8193-114638631528}" type="slidenum">
              <a:rPr lang="en-US"/>
              <a:pPr>
                <a:defRPr/>
              </a:pPr>
              <a:t>‹#›</a:t>
            </a:fld>
            <a:endParaRPr lang="en-US"/>
          </a:p>
        </p:txBody>
      </p:sp>
    </p:spTree>
    <p:extLst>
      <p:ext uri="{BB962C8B-B14F-4D97-AF65-F5344CB8AC3E}">
        <p14:creationId xmlns:p14="http://schemas.microsoft.com/office/powerpoint/2010/main" val="39759355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latin typeface="Calibri"/>
              </a:rPr>
              <a:t>3/8/16</a:t>
            </a: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2756933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55555C4B-07AF-FF40-8D67-695D4B493551}" type="datetimeFigureOut">
              <a:rPr lang="en-US"/>
              <a:pPr>
                <a:defRPr/>
              </a:pPr>
              <a:t>6/25/2019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EF6789B-6E51-3E45-8165-231F6F7D3793}" type="slidenum">
              <a:rPr lang="en-US"/>
              <a:pPr>
                <a:defRPr/>
              </a:pPr>
              <a:t>‹#›</a:t>
            </a:fld>
            <a:endParaRPr lang="en-US"/>
          </a:p>
        </p:txBody>
      </p:sp>
    </p:spTree>
    <p:extLst>
      <p:ext uri="{BB962C8B-B14F-4D97-AF65-F5344CB8AC3E}">
        <p14:creationId xmlns:p14="http://schemas.microsoft.com/office/powerpoint/2010/main" val="228358697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3824DE3-C4A3-C142-9E44-B260E7CC6A30}" type="datetimeFigureOut">
              <a:rPr lang="en-US"/>
              <a:pPr>
                <a:defRPr/>
              </a:pPr>
              <a:t>6/25/2019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DFFCE76-AEAA-9741-B3D6-121A131DD0FF}" type="slidenum">
              <a:rPr lang="en-US"/>
              <a:pPr>
                <a:defRPr/>
              </a:pPr>
              <a:t>‹#›</a:t>
            </a:fld>
            <a:endParaRPr lang="en-US"/>
          </a:p>
        </p:txBody>
      </p:sp>
    </p:spTree>
    <p:extLst>
      <p:ext uri="{BB962C8B-B14F-4D97-AF65-F5344CB8AC3E}">
        <p14:creationId xmlns:p14="http://schemas.microsoft.com/office/powerpoint/2010/main" val="355047583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02066403-536A-F941-9FC3-ADC381054D3F}" type="datetimeFigureOut">
              <a:rPr lang="en-US"/>
              <a:pPr>
                <a:defRPr/>
              </a:pPr>
              <a:t>6/25/2019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B58B0DC6-1CDD-6245-B596-FAE6D6381097}" type="slidenum">
              <a:rPr lang="en-US"/>
              <a:pPr>
                <a:defRPr/>
              </a:pPr>
              <a:t>‹#›</a:t>
            </a:fld>
            <a:endParaRPr lang="en-US"/>
          </a:p>
        </p:txBody>
      </p:sp>
    </p:spTree>
    <p:extLst>
      <p:ext uri="{BB962C8B-B14F-4D97-AF65-F5344CB8AC3E}">
        <p14:creationId xmlns:p14="http://schemas.microsoft.com/office/powerpoint/2010/main" val="254344007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3D1392F-CA20-BB44-AAE1-CBFAC18EF9E9}" type="slidenum">
              <a:rPr lang="en-US"/>
              <a:pPr>
                <a:defRPr/>
              </a:pPr>
              <a:t>‹#›</a:t>
            </a:fld>
            <a:endParaRPr lang="en-US"/>
          </a:p>
        </p:txBody>
      </p:sp>
    </p:spTree>
    <p:extLst>
      <p:ext uri="{BB962C8B-B14F-4D97-AF65-F5344CB8AC3E}">
        <p14:creationId xmlns:p14="http://schemas.microsoft.com/office/powerpoint/2010/main" val="1629548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15C09F-613A-8149-8CFA-949B7A714E9F}" type="datetimeFigureOut">
              <a:rPr lang="en-US" smtClean="0"/>
              <a:t>6/25/2019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AE6A4-7AB9-E141-90AC-C8E9AB75D6CF}" type="slidenum">
              <a:rPr lang="en-US" smtClean="0"/>
              <a:t>‹#›</a:t>
            </a:fld>
            <a:endParaRPr lang="en-US"/>
          </a:p>
        </p:txBody>
      </p:sp>
    </p:spTree>
    <p:extLst>
      <p:ext uri="{BB962C8B-B14F-4D97-AF65-F5344CB8AC3E}">
        <p14:creationId xmlns:p14="http://schemas.microsoft.com/office/powerpoint/2010/main" val="1885108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latin typeface="Calibri"/>
              </a:rPr>
              <a:t>3/8/16</a:t>
            </a: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291339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latin typeface="Calibri"/>
              </a:rPr>
              <a:t>3/8/16</a:t>
            </a: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648469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latin typeface="Calibri"/>
              </a:rPr>
              <a:t>3/8/16</a:t>
            </a: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953889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solidFill>
                  <a:prstClr val="black">
                    <a:tint val="75000"/>
                  </a:prstClr>
                </a:solidFill>
                <a:latin typeface="Calibri"/>
              </a:rPr>
              <a:t>3/8/16</a:t>
            </a: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693711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latin typeface="Calibri"/>
              </a:rPr>
              <a:t>3/8/16</a:t>
            </a: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021368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solidFill>
                  <a:prstClr val="black">
                    <a:tint val="75000"/>
                  </a:prstClr>
                </a:solidFill>
                <a:latin typeface="Calibri"/>
              </a:rPr>
              <a:t>3/8/16</a:t>
            </a: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489522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solidFill>
                  <a:prstClr val="black">
                    <a:tint val="75000"/>
                  </a:prstClr>
                </a:solidFill>
                <a:latin typeface="Calibri"/>
              </a:rPr>
              <a:t>3/8/16</a:t>
            </a: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650057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solidFill>
                  <a:prstClr val="black">
                    <a:tint val="75000"/>
                  </a:prstClr>
                </a:solidFill>
                <a:latin typeface="Calibri"/>
              </a:rPr>
              <a:t>3/8/16</a:t>
            </a: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76908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solidFill>
                  <a:prstClr val="black">
                    <a:tint val="75000"/>
                  </a:prstClr>
                </a:solidFill>
                <a:latin typeface="Calibri"/>
              </a:rPr>
              <a:t>3/8/16</a:t>
            </a: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290254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prstClr val="black">
                    <a:tint val="75000"/>
                  </a:prstClr>
                </a:solidFill>
                <a:latin typeface="Calibri"/>
              </a:rPr>
              <a:t>3/8/16</a:t>
            </a: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37807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15C09F-613A-8149-8CFA-949B7A714E9F}" type="datetimeFigureOut">
              <a:rPr lang="en-US" smtClean="0"/>
              <a:t>6/25/2019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AE6A4-7AB9-E141-90AC-C8E9AB75D6CF}" type="slidenum">
              <a:rPr lang="en-US" smtClean="0"/>
              <a:t>‹#›</a:t>
            </a:fld>
            <a:endParaRPr lang="en-US"/>
          </a:p>
        </p:txBody>
      </p:sp>
    </p:spTree>
    <p:extLst>
      <p:ext uri="{BB962C8B-B14F-4D97-AF65-F5344CB8AC3E}">
        <p14:creationId xmlns:p14="http://schemas.microsoft.com/office/powerpoint/2010/main" val="19196274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latin typeface="Calibri"/>
              </a:rPr>
              <a:t>3/8/16</a:t>
            </a: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22916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latin typeface="Calibri"/>
              </a:rPr>
              <a:t>3/8/16</a:t>
            </a: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10499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latin typeface="Calibri"/>
              </a:rPr>
              <a:t>3/8/16</a:t>
            </a: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207333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latin typeface="Calibri"/>
              </a:rPr>
              <a:t>3/8/16</a:t>
            </a: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CBA9CF-7BAB-6F4B-B868-33F9444B68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553719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ea typeface="ＭＳ Ｐゴシック" charset="0"/>
                <a:cs typeface="ＭＳ Ｐゴシック" charset="0"/>
              </a:defRPr>
            </a:lvl1pPr>
          </a:lstStyle>
          <a:p>
            <a:pPr>
              <a:defRPr/>
            </a:pPr>
            <a:r>
              <a:rPr lang="en-US"/>
              <a:t>3/8/16</a:t>
            </a:r>
          </a:p>
        </p:txBody>
      </p:sp>
      <p:sp>
        <p:nvSpPr>
          <p:cNvPr id="5" name="Footer Placeholder 4"/>
          <p:cNvSpPr>
            <a:spLocks noGrp="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a typeface="ＭＳ Ｐゴシック" charset="0"/>
                <a:cs typeface="ＭＳ Ｐゴシック" charset="0"/>
              </a:defRPr>
            </a:lvl1pPr>
          </a:lstStyle>
          <a:p>
            <a:pPr>
              <a:defRPr/>
            </a:pPr>
            <a:fld id="{D2B91D90-57CF-B144-A34F-9B943E185A84}" type="slidenum">
              <a:rPr lang="en-US"/>
              <a:pPr>
                <a:defRPr/>
              </a:pPr>
              <a:t>‹#›</a:t>
            </a:fld>
            <a:endParaRPr lang="en-US"/>
          </a:p>
        </p:txBody>
      </p:sp>
    </p:spTree>
    <p:extLst>
      <p:ext uri="{BB962C8B-B14F-4D97-AF65-F5344CB8AC3E}">
        <p14:creationId xmlns:p14="http://schemas.microsoft.com/office/powerpoint/2010/main" val="6600153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a typeface="ＭＳ Ｐゴシック" charset="0"/>
                <a:cs typeface="ＭＳ Ｐゴシック" charset="0"/>
              </a:defRPr>
            </a:lvl1pPr>
          </a:lstStyle>
          <a:p>
            <a:pPr>
              <a:defRPr/>
            </a:pPr>
            <a:r>
              <a:rPr lang="en-US"/>
              <a:t>3/8/16</a:t>
            </a:r>
          </a:p>
        </p:txBody>
      </p:sp>
      <p:sp>
        <p:nvSpPr>
          <p:cNvPr id="5" name="Footer Placeholder 4"/>
          <p:cNvSpPr>
            <a:spLocks noGrp="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a typeface="ＭＳ Ｐゴシック" charset="0"/>
                <a:cs typeface="ＭＳ Ｐゴシック" charset="0"/>
              </a:defRPr>
            </a:lvl1pPr>
          </a:lstStyle>
          <a:p>
            <a:pPr>
              <a:defRPr/>
            </a:pPr>
            <a:fld id="{29EDD980-31CD-C246-8845-9C9BFA4AF5F4}" type="slidenum">
              <a:rPr lang="en-US"/>
              <a:pPr>
                <a:defRPr/>
              </a:pPr>
              <a:t>‹#›</a:t>
            </a:fld>
            <a:endParaRPr lang="en-US"/>
          </a:p>
        </p:txBody>
      </p:sp>
    </p:spTree>
    <p:extLst>
      <p:ext uri="{BB962C8B-B14F-4D97-AF65-F5344CB8AC3E}">
        <p14:creationId xmlns:p14="http://schemas.microsoft.com/office/powerpoint/2010/main" val="31421660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ea typeface="ＭＳ Ｐゴシック" charset="0"/>
                <a:cs typeface="ＭＳ Ｐゴシック" charset="0"/>
              </a:defRPr>
            </a:lvl1pPr>
          </a:lstStyle>
          <a:p>
            <a:pPr>
              <a:defRPr/>
            </a:pPr>
            <a:r>
              <a:rPr lang="en-US"/>
              <a:t>3/8/16</a:t>
            </a:r>
          </a:p>
        </p:txBody>
      </p:sp>
      <p:sp>
        <p:nvSpPr>
          <p:cNvPr id="5" name="Footer Placeholder 4"/>
          <p:cNvSpPr>
            <a:spLocks noGrp="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a typeface="ＭＳ Ｐゴシック" charset="0"/>
                <a:cs typeface="ＭＳ Ｐゴシック" charset="0"/>
              </a:defRPr>
            </a:lvl1pPr>
          </a:lstStyle>
          <a:p>
            <a:pPr>
              <a:defRPr/>
            </a:pPr>
            <a:fld id="{AE096B38-53A7-8742-B06F-69743AA5DF81}" type="slidenum">
              <a:rPr lang="en-US"/>
              <a:pPr>
                <a:defRPr/>
              </a:pPr>
              <a:t>‹#›</a:t>
            </a:fld>
            <a:endParaRPr lang="en-US"/>
          </a:p>
        </p:txBody>
      </p:sp>
    </p:spTree>
    <p:extLst>
      <p:ext uri="{BB962C8B-B14F-4D97-AF65-F5344CB8AC3E}">
        <p14:creationId xmlns:p14="http://schemas.microsoft.com/office/powerpoint/2010/main" val="22103587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ea typeface="ＭＳ Ｐゴシック" charset="0"/>
                <a:cs typeface="ＭＳ Ｐゴシック" charset="0"/>
              </a:defRPr>
            </a:lvl1pPr>
          </a:lstStyle>
          <a:p>
            <a:pPr>
              <a:defRPr/>
            </a:pPr>
            <a:r>
              <a:rPr lang="en-US"/>
              <a:t>3/8/16</a:t>
            </a:r>
          </a:p>
        </p:txBody>
      </p:sp>
      <p:sp>
        <p:nvSpPr>
          <p:cNvPr id="6" name="Footer Placeholder 4"/>
          <p:cNvSpPr>
            <a:spLocks noGrp="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a:ea typeface="ＭＳ Ｐゴシック" charset="0"/>
                <a:cs typeface="ＭＳ Ｐゴシック" charset="0"/>
              </a:defRPr>
            </a:lvl1pPr>
          </a:lstStyle>
          <a:p>
            <a:pPr>
              <a:defRPr/>
            </a:pPr>
            <a:fld id="{64870430-D555-6B4E-BA73-D966BCDC74F2}" type="slidenum">
              <a:rPr lang="en-US"/>
              <a:pPr>
                <a:defRPr/>
              </a:pPr>
              <a:t>‹#›</a:t>
            </a:fld>
            <a:endParaRPr lang="en-US"/>
          </a:p>
        </p:txBody>
      </p:sp>
    </p:spTree>
    <p:extLst>
      <p:ext uri="{BB962C8B-B14F-4D97-AF65-F5344CB8AC3E}">
        <p14:creationId xmlns:p14="http://schemas.microsoft.com/office/powerpoint/2010/main" val="41665202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ea typeface="ＭＳ Ｐゴシック" charset="0"/>
                <a:cs typeface="ＭＳ Ｐゴシック" charset="0"/>
              </a:defRPr>
            </a:lvl1pPr>
          </a:lstStyle>
          <a:p>
            <a:pPr>
              <a:defRPr/>
            </a:pPr>
            <a:r>
              <a:rPr lang="en-US"/>
              <a:t>3/8/16</a:t>
            </a:r>
          </a:p>
        </p:txBody>
      </p:sp>
      <p:sp>
        <p:nvSpPr>
          <p:cNvPr id="8" name="Footer Placeholder 4"/>
          <p:cNvSpPr>
            <a:spLocks noGrp="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9" name="Slide Number Placeholder 5"/>
          <p:cNvSpPr>
            <a:spLocks noGrp="1"/>
          </p:cNvSpPr>
          <p:nvPr>
            <p:ph type="sldNum" sz="quarter" idx="12"/>
          </p:nvPr>
        </p:nvSpPr>
        <p:spPr/>
        <p:txBody>
          <a:bodyPr/>
          <a:lstStyle>
            <a:lvl1pPr>
              <a:defRPr>
                <a:ea typeface="ＭＳ Ｐゴシック" charset="0"/>
                <a:cs typeface="ＭＳ Ｐゴシック" charset="0"/>
              </a:defRPr>
            </a:lvl1pPr>
          </a:lstStyle>
          <a:p>
            <a:pPr>
              <a:defRPr/>
            </a:pPr>
            <a:fld id="{3BD121E1-B4C2-0242-93DE-51C7376D28F8}" type="slidenum">
              <a:rPr lang="en-US"/>
              <a:pPr>
                <a:defRPr/>
              </a:pPr>
              <a:t>‹#›</a:t>
            </a:fld>
            <a:endParaRPr lang="en-US"/>
          </a:p>
        </p:txBody>
      </p:sp>
    </p:spTree>
    <p:extLst>
      <p:ext uri="{BB962C8B-B14F-4D97-AF65-F5344CB8AC3E}">
        <p14:creationId xmlns:p14="http://schemas.microsoft.com/office/powerpoint/2010/main" val="28588921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ea typeface="ＭＳ Ｐゴシック" charset="0"/>
                <a:cs typeface="ＭＳ Ｐゴシック" charset="0"/>
              </a:defRPr>
            </a:lvl1pPr>
          </a:lstStyle>
          <a:p>
            <a:pPr>
              <a:defRPr/>
            </a:pPr>
            <a:r>
              <a:rPr lang="en-US"/>
              <a:t>3/8/16</a:t>
            </a:r>
          </a:p>
        </p:txBody>
      </p:sp>
      <p:sp>
        <p:nvSpPr>
          <p:cNvPr id="4" name="Footer Placeholder 4"/>
          <p:cNvSpPr>
            <a:spLocks noGrp="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5" name="Slide Number Placeholder 5"/>
          <p:cNvSpPr>
            <a:spLocks noGrp="1"/>
          </p:cNvSpPr>
          <p:nvPr>
            <p:ph type="sldNum" sz="quarter" idx="12"/>
          </p:nvPr>
        </p:nvSpPr>
        <p:spPr/>
        <p:txBody>
          <a:bodyPr/>
          <a:lstStyle>
            <a:lvl1pPr>
              <a:defRPr>
                <a:ea typeface="ＭＳ Ｐゴシック" charset="0"/>
                <a:cs typeface="ＭＳ Ｐゴシック" charset="0"/>
              </a:defRPr>
            </a:lvl1pPr>
          </a:lstStyle>
          <a:p>
            <a:pPr>
              <a:defRPr/>
            </a:pPr>
            <a:fld id="{4288A0A7-6C59-F94A-9474-2831C25DAF18}" type="slidenum">
              <a:rPr lang="en-US"/>
              <a:pPr>
                <a:defRPr/>
              </a:pPr>
              <a:t>‹#›</a:t>
            </a:fld>
            <a:endParaRPr lang="en-US"/>
          </a:p>
        </p:txBody>
      </p:sp>
    </p:spTree>
    <p:extLst>
      <p:ext uri="{BB962C8B-B14F-4D97-AF65-F5344CB8AC3E}">
        <p14:creationId xmlns:p14="http://schemas.microsoft.com/office/powerpoint/2010/main" val="944454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15C09F-613A-8149-8CFA-949B7A714E9F}" type="datetimeFigureOut">
              <a:rPr lang="en-US" smtClean="0"/>
              <a:t>6/25/2019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7AE6A4-7AB9-E141-90AC-C8E9AB75D6CF}" type="slidenum">
              <a:rPr lang="en-US" smtClean="0"/>
              <a:t>‹#›</a:t>
            </a:fld>
            <a:endParaRPr lang="en-US"/>
          </a:p>
        </p:txBody>
      </p:sp>
    </p:spTree>
    <p:extLst>
      <p:ext uri="{BB962C8B-B14F-4D97-AF65-F5344CB8AC3E}">
        <p14:creationId xmlns:p14="http://schemas.microsoft.com/office/powerpoint/2010/main" val="27209774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ea typeface="ＭＳ Ｐゴシック" charset="0"/>
                <a:cs typeface="ＭＳ Ｐゴシック" charset="0"/>
              </a:defRPr>
            </a:lvl1pPr>
          </a:lstStyle>
          <a:p>
            <a:pPr>
              <a:defRPr/>
            </a:pPr>
            <a:r>
              <a:rPr lang="en-US"/>
              <a:t>3/8/16</a:t>
            </a:r>
          </a:p>
        </p:txBody>
      </p:sp>
      <p:sp>
        <p:nvSpPr>
          <p:cNvPr id="3" name="Footer Placeholder 4"/>
          <p:cNvSpPr>
            <a:spLocks noGrp="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4" name="Slide Number Placeholder 5"/>
          <p:cNvSpPr>
            <a:spLocks noGrp="1"/>
          </p:cNvSpPr>
          <p:nvPr>
            <p:ph type="sldNum" sz="quarter" idx="12"/>
          </p:nvPr>
        </p:nvSpPr>
        <p:spPr/>
        <p:txBody>
          <a:bodyPr/>
          <a:lstStyle>
            <a:lvl1pPr>
              <a:defRPr>
                <a:ea typeface="ＭＳ Ｐゴシック" charset="0"/>
                <a:cs typeface="ＭＳ Ｐゴシック" charset="0"/>
              </a:defRPr>
            </a:lvl1pPr>
          </a:lstStyle>
          <a:p>
            <a:pPr>
              <a:defRPr/>
            </a:pPr>
            <a:fld id="{8C808E7D-BA6E-8C4E-9A30-BE69202DA340}" type="slidenum">
              <a:rPr lang="en-US"/>
              <a:pPr>
                <a:defRPr/>
              </a:pPr>
              <a:t>‹#›</a:t>
            </a:fld>
            <a:endParaRPr lang="en-US"/>
          </a:p>
        </p:txBody>
      </p:sp>
    </p:spTree>
    <p:extLst>
      <p:ext uri="{BB962C8B-B14F-4D97-AF65-F5344CB8AC3E}">
        <p14:creationId xmlns:p14="http://schemas.microsoft.com/office/powerpoint/2010/main" val="13713268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ea typeface="ＭＳ Ｐゴシック" charset="0"/>
                <a:cs typeface="ＭＳ Ｐゴシック" charset="0"/>
              </a:defRPr>
            </a:lvl1pPr>
          </a:lstStyle>
          <a:p>
            <a:pPr>
              <a:defRPr/>
            </a:pPr>
            <a:r>
              <a:rPr lang="en-US"/>
              <a:t>3/8/16</a:t>
            </a:r>
          </a:p>
        </p:txBody>
      </p:sp>
      <p:sp>
        <p:nvSpPr>
          <p:cNvPr id="6" name="Footer Placeholder 4"/>
          <p:cNvSpPr>
            <a:spLocks noGrp="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a:ea typeface="ＭＳ Ｐゴシック" charset="0"/>
                <a:cs typeface="ＭＳ Ｐゴシック" charset="0"/>
              </a:defRPr>
            </a:lvl1pPr>
          </a:lstStyle>
          <a:p>
            <a:pPr>
              <a:defRPr/>
            </a:pPr>
            <a:fld id="{5ED68D43-EDE9-3142-AEB7-BF88FE6097D5}" type="slidenum">
              <a:rPr lang="en-US"/>
              <a:pPr>
                <a:defRPr/>
              </a:pPr>
              <a:t>‹#›</a:t>
            </a:fld>
            <a:endParaRPr lang="en-US"/>
          </a:p>
        </p:txBody>
      </p:sp>
    </p:spTree>
    <p:extLst>
      <p:ext uri="{BB962C8B-B14F-4D97-AF65-F5344CB8AC3E}">
        <p14:creationId xmlns:p14="http://schemas.microsoft.com/office/powerpoint/2010/main" val="25265415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ea typeface="ＭＳ Ｐゴシック" charset="0"/>
                <a:cs typeface="ＭＳ Ｐゴシック" charset="0"/>
              </a:defRPr>
            </a:lvl1pPr>
          </a:lstStyle>
          <a:p>
            <a:pPr>
              <a:defRPr/>
            </a:pPr>
            <a:r>
              <a:rPr lang="en-US"/>
              <a:t>3/8/16</a:t>
            </a:r>
          </a:p>
        </p:txBody>
      </p:sp>
      <p:sp>
        <p:nvSpPr>
          <p:cNvPr id="6" name="Footer Placeholder 4"/>
          <p:cNvSpPr>
            <a:spLocks noGrp="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a:ea typeface="ＭＳ Ｐゴシック" charset="0"/>
                <a:cs typeface="ＭＳ Ｐゴシック" charset="0"/>
              </a:defRPr>
            </a:lvl1pPr>
          </a:lstStyle>
          <a:p>
            <a:pPr>
              <a:defRPr/>
            </a:pPr>
            <a:fld id="{237E7E7E-7F38-4049-ABFD-6A7C34106CC3}" type="slidenum">
              <a:rPr lang="en-US"/>
              <a:pPr>
                <a:defRPr/>
              </a:pPr>
              <a:t>‹#›</a:t>
            </a:fld>
            <a:endParaRPr lang="en-US"/>
          </a:p>
        </p:txBody>
      </p:sp>
    </p:spTree>
    <p:extLst>
      <p:ext uri="{BB962C8B-B14F-4D97-AF65-F5344CB8AC3E}">
        <p14:creationId xmlns:p14="http://schemas.microsoft.com/office/powerpoint/2010/main" val="14033284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a typeface="ＭＳ Ｐゴシック" charset="0"/>
                <a:cs typeface="ＭＳ Ｐゴシック" charset="0"/>
              </a:defRPr>
            </a:lvl1pPr>
          </a:lstStyle>
          <a:p>
            <a:pPr>
              <a:defRPr/>
            </a:pPr>
            <a:r>
              <a:rPr lang="en-US"/>
              <a:t>3/8/16</a:t>
            </a:r>
          </a:p>
        </p:txBody>
      </p:sp>
      <p:sp>
        <p:nvSpPr>
          <p:cNvPr id="5" name="Footer Placeholder 4"/>
          <p:cNvSpPr>
            <a:spLocks noGrp="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a typeface="ＭＳ Ｐゴシック" charset="0"/>
                <a:cs typeface="ＭＳ Ｐゴシック" charset="0"/>
              </a:defRPr>
            </a:lvl1pPr>
          </a:lstStyle>
          <a:p>
            <a:pPr>
              <a:defRPr/>
            </a:pPr>
            <a:fld id="{1A95AE56-09FB-4D4E-89E9-A08A7AD8ADCB}" type="slidenum">
              <a:rPr lang="en-US"/>
              <a:pPr>
                <a:defRPr/>
              </a:pPr>
              <a:t>‹#›</a:t>
            </a:fld>
            <a:endParaRPr lang="en-US"/>
          </a:p>
        </p:txBody>
      </p:sp>
    </p:spTree>
    <p:extLst>
      <p:ext uri="{BB962C8B-B14F-4D97-AF65-F5344CB8AC3E}">
        <p14:creationId xmlns:p14="http://schemas.microsoft.com/office/powerpoint/2010/main" val="20141983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a typeface="ＭＳ Ｐゴシック" charset="0"/>
                <a:cs typeface="ＭＳ Ｐゴシック" charset="0"/>
              </a:defRPr>
            </a:lvl1pPr>
          </a:lstStyle>
          <a:p>
            <a:pPr>
              <a:defRPr/>
            </a:pPr>
            <a:r>
              <a:rPr lang="en-US"/>
              <a:t>3/8/16</a:t>
            </a:r>
          </a:p>
        </p:txBody>
      </p:sp>
      <p:sp>
        <p:nvSpPr>
          <p:cNvPr id="5" name="Footer Placeholder 4"/>
          <p:cNvSpPr>
            <a:spLocks noGrp="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a typeface="ＭＳ Ｐゴシック" charset="0"/>
                <a:cs typeface="ＭＳ Ｐゴシック" charset="0"/>
              </a:defRPr>
            </a:lvl1pPr>
          </a:lstStyle>
          <a:p>
            <a:pPr>
              <a:defRPr/>
            </a:pPr>
            <a:fld id="{114A529A-4AF2-7440-8691-B415E037A544}" type="slidenum">
              <a:rPr lang="en-US"/>
              <a:pPr>
                <a:defRPr/>
              </a:pPr>
              <a:t>‹#›</a:t>
            </a:fld>
            <a:endParaRPr lang="en-US"/>
          </a:p>
        </p:txBody>
      </p:sp>
    </p:spTree>
    <p:extLst>
      <p:ext uri="{BB962C8B-B14F-4D97-AF65-F5344CB8AC3E}">
        <p14:creationId xmlns:p14="http://schemas.microsoft.com/office/powerpoint/2010/main" val="18135061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r>
              <a:rPr lang="en-US"/>
              <a:t>3/8/16</a:t>
            </a:r>
          </a:p>
        </p:txBody>
      </p:sp>
      <p:sp>
        <p:nvSpPr>
          <p:cNvPr id="4"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D2D338D-0B1D-9046-B4A0-85DF62FE7AFF}" type="slidenum">
              <a:rPr lang="en-US"/>
              <a:pPr>
                <a:defRPr/>
              </a:pPr>
              <a:t>‹#›</a:t>
            </a:fld>
            <a:endParaRPr lang="en-US"/>
          </a:p>
        </p:txBody>
      </p:sp>
    </p:spTree>
    <p:extLst>
      <p:ext uri="{BB962C8B-B14F-4D97-AF65-F5344CB8AC3E}">
        <p14:creationId xmlns:p14="http://schemas.microsoft.com/office/powerpoint/2010/main" val="34952417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a:endParaRPr lang="en-US">
              <a:solidFill>
                <a:prstClr val="white"/>
              </a:solidFill>
              <a:latin typeface="Constantia"/>
            </a:endParaRPr>
          </a:p>
        </p:txBody>
      </p:sp>
      <p:sp>
        <p:nvSpPr>
          <p:cNvPr id="15" name="Date Placeholder 14"/>
          <p:cNvSpPr>
            <a:spLocks noGrp="1"/>
          </p:cNvSpPr>
          <p:nvPr>
            <p:ph type="dt" sz="half" idx="10"/>
          </p:nvPr>
        </p:nvSpPr>
        <p:spPr/>
        <p:txBody>
          <a:bodyPr/>
          <a:lstStyle/>
          <a:p>
            <a:r>
              <a:rPr lang="en-US">
                <a:solidFill>
                  <a:srgbClr val="FEFAC9"/>
                </a:solidFill>
                <a:latin typeface="Constantia"/>
              </a:rPr>
              <a:t>3/8/16</a:t>
            </a:r>
          </a:p>
        </p:txBody>
      </p:sp>
      <p:sp>
        <p:nvSpPr>
          <p:cNvPr id="16" name="Slide Number Placeholder 15"/>
          <p:cNvSpPr>
            <a:spLocks noGrp="1"/>
          </p:cNvSpPr>
          <p:nvPr>
            <p:ph type="sldNum" sz="quarter" idx="11"/>
          </p:nvPr>
        </p:nvSpPr>
        <p:spPr/>
        <p:txBody>
          <a:bodyPr/>
          <a:lstStyle/>
          <a:p>
            <a:pPr algn="r"/>
            <a:fld id="{8C592886-E571-45D5-8B56-343DC94F8FA6}" type="slidenum">
              <a:rPr lang="en-US" smtClean="0">
                <a:solidFill>
                  <a:srgbClr val="FEFAC9"/>
                </a:solidFill>
                <a:latin typeface="Constantia"/>
              </a:rPr>
              <a:pPr algn="r"/>
              <a:t>‹#›</a:t>
            </a:fld>
            <a:endParaRPr lang="en-US" dirty="0">
              <a:solidFill>
                <a:srgbClr val="FEFAC9">
                  <a:shade val="90000"/>
                </a:srgbClr>
              </a:solidFill>
              <a:latin typeface="Constantia"/>
            </a:endParaRPr>
          </a:p>
        </p:txBody>
      </p:sp>
      <p:sp>
        <p:nvSpPr>
          <p:cNvPr id="17" name="Footer Placeholder 16"/>
          <p:cNvSpPr>
            <a:spLocks noGrp="1"/>
          </p:cNvSpPr>
          <p:nvPr>
            <p:ph type="ftr" sz="quarter" idx="12"/>
          </p:nvPr>
        </p:nvSpPr>
        <p:spPr/>
        <p:txBody>
          <a:bodyPr/>
          <a:lstStyle/>
          <a:p>
            <a:endParaRPr lang="en-US">
              <a:solidFill>
                <a:srgbClr val="FEFAC9"/>
              </a:solidFill>
              <a:latin typeface="Constantia"/>
            </a:endParaRPr>
          </a:p>
        </p:txBody>
      </p:sp>
    </p:spTree>
    <p:extLst>
      <p:ext uri="{BB962C8B-B14F-4D97-AF65-F5344CB8AC3E}">
        <p14:creationId xmlns:p14="http://schemas.microsoft.com/office/powerpoint/2010/main" val="3008661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r>
              <a:rPr lang="en-US">
                <a:solidFill>
                  <a:srgbClr val="FEFAC9"/>
                </a:solidFill>
                <a:latin typeface="Constantia"/>
              </a:rPr>
              <a:t>3/8/16</a:t>
            </a:r>
          </a:p>
        </p:txBody>
      </p:sp>
      <p:sp>
        <p:nvSpPr>
          <p:cNvPr id="15" name="Slide Number Placeholder 14"/>
          <p:cNvSpPr>
            <a:spLocks noGrp="1"/>
          </p:cNvSpPr>
          <p:nvPr>
            <p:ph type="sldNum" sz="quarter" idx="15"/>
          </p:nvPr>
        </p:nvSpPr>
        <p:spPr/>
        <p:txBody>
          <a:bodyPr/>
          <a:lstStyle>
            <a:lvl1pPr algn="ctr">
              <a:defRPr/>
            </a:lvl1pPr>
          </a:lstStyle>
          <a:p>
            <a:fld id="{E5FD27E0-2656-664F-A073-2B533E30E303}" type="slidenum">
              <a:rPr lang="en-US" smtClean="0">
                <a:solidFill>
                  <a:srgbClr val="FEFAC9"/>
                </a:solidFill>
                <a:latin typeface="Constantia"/>
              </a:rPr>
              <a:pPr/>
              <a:t>‹#›</a:t>
            </a:fld>
            <a:endParaRPr lang="en-US">
              <a:solidFill>
                <a:srgbClr val="FEFAC9"/>
              </a:solidFill>
              <a:latin typeface="Constantia"/>
            </a:endParaRPr>
          </a:p>
        </p:txBody>
      </p:sp>
      <p:sp>
        <p:nvSpPr>
          <p:cNvPr id="16" name="Footer Placeholder 15"/>
          <p:cNvSpPr>
            <a:spLocks noGrp="1"/>
          </p:cNvSpPr>
          <p:nvPr>
            <p:ph type="ftr" sz="quarter" idx="16"/>
          </p:nvPr>
        </p:nvSpPr>
        <p:spPr/>
        <p:txBody>
          <a:bodyPr/>
          <a:lstStyle/>
          <a:p>
            <a:endParaRPr lang="en-US">
              <a:solidFill>
                <a:srgbClr val="FEFAC9"/>
              </a:solidFill>
              <a:latin typeface="Constantia"/>
            </a:endParaRPr>
          </a:p>
        </p:txBody>
      </p:sp>
      <p:sp>
        <p:nvSpPr>
          <p:cNvPr id="17" name="Title 16"/>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33542567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solidFill>
                  <a:srgbClr val="FEFAC9"/>
                </a:solidFill>
                <a:latin typeface="Constantia"/>
              </a:rPr>
              <a:t>3/8/16</a:t>
            </a:r>
          </a:p>
        </p:txBody>
      </p:sp>
      <p:sp>
        <p:nvSpPr>
          <p:cNvPr id="5" name="Footer Placeholder 4"/>
          <p:cNvSpPr>
            <a:spLocks noGrp="1"/>
          </p:cNvSpPr>
          <p:nvPr>
            <p:ph type="ftr" sz="quarter" idx="11"/>
          </p:nvPr>
        </p:nvSpPr>
        <p:spPr/>
        <p:txBody>
          <a:bodyPr/>
          <a:lstStyle/>
          <a:p>
            <a:endParaRPr lang="en-US">
              <a:solidFill>
                <a:srgbClr val="FEFAC9"/>
              </a:solidFill>
              <a:latin typeface="Constantia"/>
            </a:endParaRPr>
          </a:p>
        </p:txBody>
      </p:sp>
      <p:sp>
        <p:nvSpPr>
          <p:cNvPr id="6" name="Slide Number Placeholder 5"/>
          <p:cNvSpPr>
            <a:spLocks noGrp="1"/>
          </p:cNvSpPr>
          <p:nvPr>
            <p:ph type="sldNum" sz="quarter" idx="12"/>
          </p:nvPr>
        </p:nvSpPr>
        <p:spPr/>
        <p:txBody>
          <a:bodyPr/>
          <a:lstStyle/>
          <a:p>
            <a:fld id="{E5FD27E0-2656-664F-A073-2B533E30E303}" type="slidenum">
              <a:rPr lang="en-US" smtClean="0">
                <a:solidFill>
                  <a:srgbClr val="FEFAC9"/>
                </a:solidFill>
                <a:latin typeface="Constantia"/>
              </a:rPr>
              <a:pPr/>
              <a:t>‹#›</a:t>
            </a:fld>
            <a:endParaRPr lang="en-US">
              <a:solidFill>
                <a:srgbClr val="FEFAC9"/>
              </a:solidFill>
              <a:latin typeface="Constantia"/>
            </a:endParaRPr>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05704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solidFill>
                  <a:srgbClr val="FEFAC9"/>
                </a:solidFill>
                <a:latin typeface="Constantia"/>
              </a:rPr>
              <a:t>3/8/16</a:t>
            </a:r>
          </a:p>
        </p:txBody>
      </p:sp>
      <p:sp>
        <p:nvSpPr>
          <p:cNvPr id="6" name="Footer Placeholder 5"/>
          <p:cNvSpPr>
            <a:spLocks noGrp="1"/>
          </p:cNvSpPr>
          <p:nvPr>
            <p:ph type="ftr" sz="quarter" idx="11"/>
          </p:nvPr>
        </p:nvSpPr>
        <p:spPr/>
        <p:txBody>
          <a:bodyPr/>
          <a:lstStyle/>
          <a:p>
            <a:endParaRPr lang="en-US">
              <a:solidFill>
                <a:srgbClr val="FEFAC9"/>
              </a:solidFill>
              <a:latin typeface="Constantia"/>
            </a:endParaRPr>
          </a:p>
        </p:txBody>
      </p:sp>
      <p:sp>
        <p:nvSpPr>
          <p:cNvPr id="7" name="Slide Number Placeholder 6"/>
          <p:cNvSpPr>
            <a:spLocks noGrp="1"/>
          </p:cNvSpPr>
          <p:nvPr>
            <p:ph type="sldNum" sz="quarter" idx="12"/>
          </p:nvPr>
        </p:nvSpPr>
        <p:spPr/>
        <p:txBody>
          <a:bodyPr/>
          <a:lstStyle/>
          <a:p>
            <a:fld id="{E5FD27E0-2656-664F-A073-2B533E30E303}" type="slidenum">
              <a:rPr lang="en-US" smtClean="0">
                <a:solidFill>
                  <a:srgbClr val="FEFAC9"/>
                </a:solidFill>
                <a:latin typeface="Constantia"/>
              </a:rPr>
              <a:pPr/>
              <a:t>‹#›</a:t>
            </a:fld>
            <a:endParaRPr lang="en-US">
              <a:solidFill>
                <a:srgbClr val="FEFAC9"/>
              </a:solidFill>
              <a:latin typeface="Constantia"/>
            </a:endParaRPr>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726368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15C09F-613A-8149-8CFA-949B7A714E9F}" type="datetimeFigureOut">
              <a:rPr lang="en-US" smtClean="0"/>
              <a:t>6/25/2019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7AE6A4-7AB9-E141-90AC-C8E9AB75D6CF}" type="slidenum">
              <a:rPr lang="en-US" smtClean="0"/>
              <a:t>‹#›</a:t>
            </a:fld>
            <a:endParaRPr lang="en-US"/>
          </a:p>
        </p:txBody>
      </p:sp>
    </p:spTree>
    <p:extLst>
      <p:ext uri="{BB962C8B-B14F-4D97-AF65-F5344CB8AC3E}">
        <p14:creationId xmlns:p14="http://schemas.microsoft.com/office/powerpoint/2010/main" val="42667112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E5FD27E0-2656-664F-A073-2B533E30E303}" type="slidenum">
              <a:rPr lang="en-US" smtClean="0">
                <a:solidFill>
                  <a:srgbClr val="FEFAC9"/>
                </a:solidFill>
                <a:latin typeface="Constantia"/>
              </a:rPr>
              <a:pPr/>
              <a:t>‹#›</a:t>
            </a:fld>
            <a:endParaRPr lang="en-US">
              <a:solidFill>
                <a:srgbClr val="FEFAC9"/>
              </a:solidFill>
              <a:latin typeface="Constantia"/>
            </a:endParaRPr>
          </a:p>
        </p:txBody>
      </p:sp>
      <p:sp>
        <p:nvSpPr>
          <p:cNvPr id="8" name="Footer Placeholder 7"/>
          <p:cNvSpPr>
            <a:spLocks noGrp="1"/>
          </p:cNvSpPr>
          <p:nvPr>
            <p:ph type="ftr" sz="quarter" idx="11"/>
          </p:nvPr>
        </p:nvSpPr>
        <p:spPr/>
        <p:txBody>
          <a:bodyPr/>
          <a:lstStyle/>
          <a:p>
            <a:endParaRPr lang="en-US">
              <a:solidFill>
                <a:srgbClr val="FEFAC9"/>
              </a:solidFill>
              <a:latin typeface="Constantia"/>
            </a:endParaRPr>
          </a:p>
        </p:txBody>
      </p:sp>
      <p:sp>
        <p:nvSpPr>
          <p:cNvPr id="7" name="Date Placeholder 6"/>
          <p:cNvSpPr>
            <a:spLocks noGrp="1"/>
          </p:cNvSpPr>
          <p:nvPr>
            <p:ph type="dt" sz="half" idx="10"/>
          </p:nvPr>
        </p:nvSpPr>
        <p:spPr/>
        <p:txBody>
          <a:bodyPr/>
          <a:lstStyle/>
          <a:p>
            <a:r>
              <a:rPr lang="en-US">
                <a:solidFill>
                  <a:srgbClr val="FEFAC9"/>
                </a:solidFill>
                <a:latin typeface="Constantia"/>
              </a:rPr>
              <a:t>3/8/16</a:t>
            </a:r>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3849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solidFill>
                  <a:srgbClr val="FEFAC9"/>
                </a:solidFill>
                <a:latin typeface="Constantia"/>
              </a:rPr>
              <a:t>3/8/16</a:t>
            </a:r>
          </a:p>
        </p:txBody>
      </p:sp>
      <p:sp>
        <p:nvSpPr>
          <p:cNvPr id="4" name="Footer Placeholder 3"/>
          <p:cNvSpPr>
            <a:spLocks noGrp="1"/>
          </p:cNvSpPr>
          <p:nvPr>
            <p:ph type="ftr" sz="quarter" idx="11"/>
          </p:nvPr>
        </p:nvSpPr>
        <p:spPr/>
        <p:txBody>
          <a:bodyPr/>
          <a:lstStyle/>
          <a:p>
            <a:endParaRPr lang="en-US">
              <a:solidFill>
                <a:srgbClr val="FEFAC9"/>
              </a:solidFill>
              <a:latin typeface="Constantia"/>
            </a:endParaRPr>
          </a:p>
        </p:txBody>
      </p:sp>
      <p:sp>
        <p:nvSpPr>
          <p:cNvPr id="5" name="Slide Number Placeholder 4"/>
          <p:cNvSpPr>
            <a:spLocks noGrp="1"/>
          </p:cNvSpPr>
          <p:nvPr>
            <p:ph type="sldNum" sz="quarter" idx="12"/>
          </p:nvPr>
        </p:nvSpPr>
        <p:spPr/>
        <p:txBody>
          <a:bodyPr/>
          <a:lstStyle/>
          <a:p>
            <a:fld id="{E5FD27E0-2656-664F-A073-2B533E30E303}" type="slidenum">
              <a:rPr lang="en-US" smtClean="0">
                <a:solidFill>
                  <a:srgbClr val="FEFAC9"/>
                </a:solidFill>
                <a:latin typeface="Constantia"/>
              </a:rPr>
              <a:pPr/>
              <a:t>‹#›</a:t>
            </a:fld>
            <a:endParaRPr lang="en-US">
              <a:solidFill>
                <a:srgbClr val="FEFAC9"/>
              </a:solidFill>
              <a:latin typeface="Constantia"/>
            </a:endParaRPr>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27761282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srgbClr val="FEFAC9"/>
                </a:solidFill>
                <a:latin typeface="Constantia"/>
              </a:rPr>
              <a:t>3/8/16</a:t>
            </a:r>
          </a:p>
        </p:txBody>
      </p:sp>
      <p:sp>
        <p:nvSpPr>
          <p:cNvPr id="3" name="Footer Placeholder 2"/>
          <p:cNvSpPr>
            <a:spLocks noGrp="1"/>
          </p:cNvSpPr>
          <p:nvPr>
            <p:ph type="ftr" sz="quarter" idx="11"/>
          </p:nvPr>
        </p:nvSpPr>
        <p:spPr/>
        <p:txBody>
          <a:bodyPr/>
          <a:lstStyle/>
          <a:p>
            <a:endParaRPr lang="en-US">
              <a:solidFill>
                <a:srgbClr val="FEFAC9"/>
              </a:solidFill>
              <a:latin typeface="Constantia"/>
            </a:endParaRPr>
          </a:p>
        </p:txBody>
      </p:sp>
      <p:sp>
        <p:nvSpPr>
          <p:cNvPr id="4" name="Slide Number Placeholder 3"/>
          <p:cNvSpPr>
            <a:spLocks noGrp="1"/>
          </p:cNvSpPr>
          <p:nvPr>
            <p:ph type="sldNum" sz="quarter" idx="12"/>
          </p:nvPr>
        </p:nvSpPr>
        <p:spPr/>
        <p:txBody>
          <a:bodyPr/>
          <a:lstStyle/>
          <a:p>
            <a:fld id="{E5FD27E0-2656-664F-A073-2B533E30E303}" type="slidenum">
              <a:rPr lang="en-US" smtClean="0">
                <a:solidFill>
                  <a:srgbClr val="FEFAC9"/>
                </a:solidFill>
                <a:latin typeface="Constantia"/>
              </a:rPr>
              <a:pPr/>
              <a:t>‹#›</a:t>
            </a:fld>
            <a:endParaRPr lang="en-US">
              <a:solidFill>
                <a:srgbClr val="FEFAC9"/>
              </a:solidFill>
              <a:latin typeface="Constantia"/>
            </a:endParaRPr>
          </a:p>
        </p:txBody>
      </p:sp>
    </p:spTree>
    <p:extLst>
      <p:ext uri="{BB962C8B-B14F-4D97-AF65-F5344CB8AC3E}">
        <p14:creationId xmlns:p14="http://schemas.microsoft.com/office/powerpoint/2010/main" val="39278976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r>
              <a:rPr lang="en-US">
                <a:solidFill>
                  <a:srgbClr val="FEFAC9"/>
                </a:solidFill>
                <a:latin typeface="Constantia"/>
              </a:rPr>
              <a:t>3/8/16</a:t>
            </a:r>
          </a:p>
        </p:txBody>
      </p:sp>
      <p:sp>
        <p:nvSpPr>
          <p:cNvPr id="9" name="Slide Number Placeholder 8"/>
          <p:cNvSpPr>
            <a:spLocks noGrp="1"/>
          </p:cNvSpPr>
          <p:nvPr>
            <p:ph type="sldNum" sz="quarter" idx="15"/>
          </p:nvPr>
        </p:nvSpPr>
        <p:spPr/>
        <p:txBody>
          <a:bodyPr/>
          <a:lstStyle/>
          <a:p>
            <a:fld id="{E5FD27E0-2656-664F-A073-2B533E30E303}" type="slidenum">
              <a:rPr lang="en-US" smtClean="0">
                <a:solidFill>
                  <a:srgbClr val="FEFAC9"/>
                </a:solidFill>
                <a:latin typeface="Constantia"/>
              </a:rPr>
              <a:pPr/>
              <a:t>‹#›</a:t>
            </a:fld>
            <a:endParaRPr lang="en-US">
              <a:solidFill>
                <a:srgbClr val="FEFAC9"/>
              </a:solidFill>
              <a:latin typeface="Constantia"/>
            </a:endParaRPr>
          </a:p>
        </p:txBody>
      </p:sp>
      <p:sp>
        <p:nvSpPr>
          <p:cNvPr id="10" name="Footer Placeholder 9"/>
          <p:cNvSpPr>
            <a:spLocks noGrp="1"/>
          </p:cNvSpPr>
          <p:nvPr>
            <p:ph type="ftr" sz="quarter" idx="16"/>
          </p:nvPr>
        </p:nvSpPr>
        <p:spPr/>
        <p:txBody>
          <a:bodyPr/>
          <a:lstStyle/>
          <a:p>
            <a:endParaRPr lang="en-US">
              <a:solidFill>
                <a:srgbClr val="FEFAC9"/>
              </a:solidFill>
              <a:latin typeface="Constantia"/>
            </a:endParaRPr>
          </a:p>
        </p:txBody>
      </p:sp>
    </p:spTree>
    <p:extLst>
      <p:ext uri="{BB962C8B-B14F-4D97-AF65-F5344CB8AC3E}">
        <p14:creationId xmlns:p14="http://schemas.microsoft.com/office/powerpoint/2010/main" val="28625164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r>
              <a:rPr lang="en-US">
                <a:solidFill>
                  <a:srgbClr val="FEFAC9"/>
                </a:solidFill>
                <a:latin typeface="Constantia"/>
              </a:rPr>
              <a:t>3/8/16</a:t>
            </a:r>
          </a:p>
        </p:txBody>
      </p:sp>
      <p:sp>
        <p:nvSpPr>
          <p:cNvPr id="9" name="Slide Number Placeholder 8"/>
          <p:cNvSpPr>
            <a:spLocks noGrp="1"/>
          </p:cNvSpPr>
          <p:nvPr>
            <p:ph type="sldNum" sz="quarter" idx="11"/>
          </p:nvPr>
        </p:nvSpPr>
        <p:spPr/>
        <p:txBody>
          <a:bodyPr/>
          <a:lstStyle/>
          <a:p>
            <a:fld id="{E5FD27E0-2656-664F-A073-2B533E30E303}" type="slidenum">
              <a:rPr lang="en-US" smtClean="0">
                <a:solidFill>
                  <a:srgbClr val="FEFAC9"/>
                </a:solidFill>
                <a:latin typeface="Constantia"/>
              </a:rPr>
              <a:pPr/>
              <a:t>‹#›</a:t>
            </a:fld>
            <a:endParaRPr lang="en-US">
              <a:solidFill>
                <a:srgbClr val="FEFAC9"/>
              </a:solidFill>
              <a:latin typeface="Constantia"/>
            </a:endParaRPr>
          </a:p>
        </p:txBody>
      </p:sp>
      <p:sp>
        <p:nvSpPr>
          <p:cNvPr id="10" name="Footer Placeholder 9"/>
          <p:cNvSpPr>
            <a:spLocks noGrp="1"/>
          </p:cNvSpPr>
          <p:nvPr>
            <p:ph type="ftr" sz="quarter" idx="12"/>
          </p:nvPr>
        </p:nvSpPr>
        <p:spPr/>
        <p:txBody>
          <a:bodyPr/>
          <a:lstStyle/>
          <a:p>
            <a:endParaRPr lang="en-US">
              <a:solidFill>
                <a:srgbClr val="FEFAC9"/>
              </a:solidFill>
              <a:latin typeface="Constantia"/>
            </a:endParaRPr>
          </a:p>
        </p:txBody>
      </p:sp>
    </p:spTree>
    <p:extLst>
      <p:ext uri="{BB962C8B-B14F-4D97-AF65-F5344CB8AC3E}">
        <p14:creationId xmlns:p14="http://schemas.microsoft.com/office/powerpoint/2010/main" val="23950378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r>
              <a:rPr lang="en-US">
                <a:solidFill>
                  <a:srgbClr val="FEFAC9"/>
                </a:solidFill>
                <a:latin typeface="Constantia"/>
              </a:rPr>
              <a:t>3/8/16</a:t>
            </a:r>
          </a:p>
        </p:txBody>
      </p:sp>
      <p:sp>
        <p:nvSpPr>
          <p:cNvPr id="5" name="Footer Placeholder 4"/>
          <p:cNvSpPr>
            <a:spLocks noGrp="1"/>
          </p:cNvSpPr>
          <p:nvPr>
            <p:ph type="ftr" sz="quarter" idx="11"/>
          </p:nvPr>
        </p:nvSpPr>
        <p:spPr/>
        <p:txBody>
          <a:bodyPr/>
          <a:lstStyle/>
          <a:p>
            <a:endParaRPr lang="en-US">
              <a:solidFill>
                <a:srgbClr val="FEFAC9"/>
              </a:solidFill>
              <a:latin typeface="Constantia"/>
            </a:endParaRPr>
          </a:p>
        </p:txBody>
      </p:sp>
      <p:sp>
        <p:nvSpPr>
          <p:cNvPr id="6" name="Slide Number Placeholder 5"/>
          <p:cNvSpPr>
            <a:spLocks noGrp="1"/>
          </p:cNvSpPr>
          <p:nvPr>
            <p:ph type="sldNum" sz="quarter" idx="12"/>
          </p:nvPr>
        </p:nvSpPr>
        <p:spPr/>
        <p:txBody>
          <a:bodyPr/>
          <a:lstStyle/>
          <a:p>
            <a:fld id="{E5FD27E0-2656-664F-A073-2B533E30E303}" type="slidenum">
              <a:rPr lang="en-US" smtClean="0">
                <a:solidFill>
                  <a:srgbClr val="FEFAC9"/>
                </a:solidFill>
                <a:latin typeface="Constantia"/>
              </a:rPr>
              <a:pPr/>
              <a:t>‹#›</a:t>
            </a:fld>
            <a:endParaRPr lang="en-US">
              <a:solidFill>
                <a:srgbClr val="FEFAC9"/>
              </a:solidFill>
              <a:latin typeface="Constantia"/>
            </a:endParaRPr>
          </a:p>
        </p:txBody>
      </p:sp>
    </p:spTree>
    <p:extLst>
      <p:ext uri="{BB962C8B-B14F-4D97-AF65-F5344CB8AC3E}">
        <p14:creationId xmlns:p14="http://schemas.microsoft.com/office/powerpoint/2010/main" val="31185657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r>
              <a:rPr lang="en-US">
                <a:solidFill>
                  <a:srgbClr val="FEFAC9"/>
                </a:solidFill>
                <a:latin typeface="Constantia"/>
              </a:rPr>
              <a:t>3/8/16</a:t>
            </a:r>
          </a:p>
        </p:txBody>
      </p:sp>
      <p:sp>
        <p:nvSpPr>
          <p:cNvPr id="5" name="Footer Placeholder 4"/>
          <p:cNvSpPr>
            <a:spLocks noGrp="1"/>
          </p:cNvSpPr>
          <p:nvPr>
            <p:ph type="ftr" sz="quarter" idx="11"/>
          </p:nvPr>
        </p:nvSpPr>
        <p:spPr/>
        <p:txBody>
          <a:bodyPr/>
          <a:lstStyle/>
          <a:p>
            <a:endParaRPr lang="en-US">
              <a:solidFill>
                <a:srgbClr val="FEFAC9"/>
              </a:solidFill>
              <a:latin typeface="Constantia"/>
            </a:endParaRPr>
          </a:p>
        </p:txBody>
      </p:sp>
      <p:sp>
        <p:nvSpPr>
          <p:cNvPr id="6" name="Slide Number Placeholder 5"/>
          <p:cNvSpPr>
            <a:spLocks noGrp="1"/>
          </p:cNvSpPr>
          <p:nvPr>
            <p:ph type="sldNum" sz="quarter" idx="12"/>
          </p:nvPr>
        </p:nvSpPr>
        <p:spPr/>
        <p:txBody>
          <a:bodyPr/>
          <a:lstStyle/>
          <a:p>
            <a:fld id="{E5FD27E0-2656-664F-A073-2B533E30E303}" type="slidenum">
              <a:rPr lang="en-US" smtClean="0">
                <a:solidFill>
                  <a:srgbClr val="FEFAC9"/>
                </a:solidFill>
                <a:latin typeface="Constantia"/>
              </a:rPr>
              <a:pPr/>
              <a:t>‹#›</a:t>
            </a:fld>
            <a:endParaRPr lang="en-US">
              <a:solidFill>
                <a:srgbClr val="FEFAC9"/>
              </a:solidFill>
              <a:latin typeface="Constantia"/>
            </a:endParaRPr>
          </a:p>
        </p:txBody>
      </p:sp>
    </p:spTree>
    <p:extLst>
      <p:ext uri="{BB962C8B-B14F-4D97-AF65-F5344CB8AC3E}">
        <p14:creationId xmlns:p14="http://schemas.microsoft.com/office/powerpoint/2010/main" val="732655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FEFAC9"/>
                </a:solidFill>
                <a:latin typeface="Constantia"/>
              </a:rPr>
              <a:t>3/8/16</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EFAC9"/>
              </a:solidFill>
              <a:latin typeface="Constantia"/>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12F864-C277-0743-BDB9-625BB87BE556}" type="slidenum">
              <a:rPr lang="en-US">
                <a:solidFill>
                  <a:srgbClr val="FEFAC9"/>
                </a:solidFill>
                <a:latin typeface="Constantia"/>
              </a:rPr>
              <a:pPr>
                <a:defRPr/>
              </a:pPr>
              <a:t>‹#›</a:t>
            </a:fld>
            <a:endParaRPr lang="en-US">
              <a:solidFill>
                <a:srgbClr val="FEFAC9"/>
              </a:solidFill>
              <a:latin typeface="Constantia"/>
            </a:endParaRPr>
          </a:p>
        </p:txBody>
      </p:sp>
    </p:spTree>
    <p:extLst>
      <p:ext uri="{BB962C8B-B14F-4D97-AF65-F5344CB8AC3E}">
        <p14:creationId xmlns:p14="http://schemas.microsoft.com/office/powerpoint/2010/main" val="8828381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a:endParaRPr lang="en-US">
              <a:solidFill>
                <a:prstClr val="white"/>
              </a:solidFill>
              <a:latin typeface="Constantia"/>
            </a:endParaRPr>
          </a:p>
        </p:txBody>
      </p:sp>
      <p:sp>
        <p:nvSpPr>
          <p:cNvPr id="15" name="Date Placeholder 14"/>
          <p:cNvSpPr>
            <a:spLocks noGrp="1"/>
          </p:cNvSpPr>
          <p:nvPr>
            <p:ph type="dt" sz="half" idx="10"/>
          </p:nvPr>
        </p:nvSpPr>
        <p:spPr/>
        <p:txBody>
          <a:bodyPr/>
          <a:lstStyle/>
          <a:p>
            <a:fld id="{883D7AEF-AFAB-D540-8D72-F50896E97E33}" type="datetimeFigureOut">
              <a:rPr lang="en-US" smtClean="0">
                <a:solidFill>
                  <a:srgbClr val="FEFAC9"/>
                </a:solidFill>
                <a:latin typeface="Constantia"/>
              </a:rPr>
              <a:pPr/>
              <a:t>6/25/2019</a:t>
            </a:fld>
            <a:endParaRPr lang="en-US">
              <a:solidFill>
                <a:srgbClr val="FEFAC9"/>
              </a:solidFill>
              <a:latin typeface="Constantia"/>
            </a:endParaRPr>
          </a:p>
        </p:txBody>
      </p:sp>
      <p:sp>
        <p:nvSpPr>
          <p:cNvPr id="16" name="Slide Number Placeholder 15"/>
          <p:cNvSpPr>
            <a:spLocks noGrp="1"/>
          </p:cNvSpPr>
          <p:nvPr>
            <p:ph type="sldNum" sz="quarter" idx="11"/>
          </p:nvPr>
        </p:nvSpPr>
        <p:spPr/>
        <p:txBody>
          <a:bodyPr/>
          <a:lstStyle/>
          <a:p>
            <a:pPr algn="r"/>
            <a:fld id="{8C592886-E571-45D5-8B56-343DC94F8FA6}" type="slidenum">
              <a:rPr lang="en-US" smtClean="0">
                <a:solidFill>
                  <a:srgbClr val="FEFAC9"/>
                </a:solidFill>
                <a:latin typeface="Constantia"/>
              </a:rPr>
              <a:pPr algn="r"/>
              <a:t>‹#›</a:t>
            </a:fld>
            <a:endParaRPr lang="en-US" dirty="0">
              <a:solidFill>
                <a:srgbClr val="FEFAC9">
                  <a:shade val="90000"/>
                </a:srgbClr>
              </a:solidFill>
              <a:latin typeface="Constantia"/>
            </a:endParaRPr>
          </a:p>
        </p:txBody>
      </p:sp>
      <p:sp>
        <p:nvSpPr>
          <p:cNvPr id="17" name="Footer Placeholder 16"/>
          <p:cNvSpPr>
            <a:spLocks noGrp="1"/>
          </p:cNvSpPr>
          <p:nvPr>
            <p:ph type="ftr" sz="quarter" idx="12"/>
          </p:nvPr>
        </p:nvSpPr>
        <p:spPr/>
        <p:txBody>
          <a:bodyPr/>
          <a:lstStyle/>
          <a:p>
            <a:endParaRPr lang="en-US">
              <a:solidFill>
                <a:srgbClr val="FEFAC9"/>
              </a:solidFill>
              <a:latin typeface="Constantia"/>
            </a:endParaRPr>
          </a:p>
        </p:txBody>
      </p:sp>
    </p:spTree>
    <p:extLst>
      <p:ext uri="{BB962C8B-B14F-4D97-AF65-F5344CB8AC3E}">
        <p14:creationId xmlns:p14="http://schemas.microsoft.com/office/powerpoint/2010/main" val="32834437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fld id="{883D7AEF-AFAB-D540-8D72-F50896E97E33}" type="datetimeFigureOut">
              <a:rPr lang="en-US" smtClean="0">
                <a:solidFill>
                  <a:srgbClr val="FEFAC9"/>
                </a:solidFill>
                <a:latin typeface="Constantia"/>
              </a:rPr>
              <a:pPr/>
              <a:t>6/25/2019</a:t>
            </a:fld>
            <a:endParaRPr lang="en-US">
              <a:solidFill>
                <a:srgbClr val="FEFAC9"/>
              </a:solidFill>
              <a:latin typeface="Constantia"/>
            </a:endParaRPr>
          </a:p>
        </p:txBody>
      </p:sp>
      <p:sp>
        <p:nvSpPr>
          <p:cNvPr id="15" name="Slide Number Placeholder 14"/>
          <p:cNvSpPr>
            <a:spLocks noGrp="1"/>
          </p:cNvSpPr>
          <p:nvPr>
            <p:ph type="sldNum" sz="quarter" idx="15"/>
          </p:nvPr>
        </p:nvSpPr>
        <p:spPr/>
        <p:txBody>
          <a:bodyPr/>
          <a:lstStyle>
            <a:lvl1pPr algn="ctr">
              <a:defRPr/>
            </a:lvl1pPr>
          </a:lstStyle>
          <a:p>
            <a:fld id="{E5FD27E0-2656-664F-A073-2B533E30E303}" type="slidenum">
              <a:rPr lang="en-US" smtClean="0">
                <a:solidFill>
                  <a:srgbClr val="FEFAC9"/>
                </a:solidFill>
                <a:latin typeface="Constantia"/>
              </a:rPr>
              <a:pPr/>
              <a:t>‹#›</a:t>
            </a:fld>
            <a:endParaRPr lang="en-US">
              <a:solidFill>
                <a:srgbClr val="FEFAC9"/>
              </a:solidFill>
              <a:latin typeface="Constantia"/>
            </a:endParaRPr>
          </a:p>
        </p:txBody>
      </p:sp>
      <p:sp>
        <p:nvSpPr>
          <p:cNvPr id="16" name="Footer Placeholder 15"/>
          <p:cNvSpPr>
            <a:spLocks noGrp="1"/>
          </p:cNvSpPr>
          <p:nvPr>
            <p:ph type="ftr" sz="quarter" idx="16"/>
          </p:nvPr>
        </p:nvSpPr>
        <p:spPr/>
        <p:txBody>
          <a:bodyPr/>
          <a:lstStyle/>
          <a:p>
            <a:endParaRPr lang="en-US">
              <a:solidFill>
                <a:srgbClr val="FEFAC9"/>
              </a:solidFill>
              <a:latin typeface="Constantia"/>
            </a:endParaRPr>
          </a:p>
        </p:txBody>
      </p:sp>
      <p:sp>
        <p:nvSpPr>
          <p:cNvPr id="17" name="Title 16"/>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3040724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15C09F-613A-8149-8CFA-949B7A714E9F}" type="datetimeFigureOut">
              <a:rPr lang="en-US" smtClean="0"/>
              <a:t>6/25/2019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7AE6A4-7AB9-E141-90AC-C8E9AB75D6CF}" type="slidenum">
              <a:rPr lang="en-US" smtClean="0"/>
              <a:t>‹#›</a:t>
            </a:fld>
            <a:endParaRPr lang="en-US"/>
          </a:p>
        </p:txBody>
      </p:sp>
    </p:spTree>
    <p:extLst>
      <p:ext uri="{BB962C8B-B14F-4D97-AF65-F5344CB8AC3E}">
        <p14:creationId xmlns:p14="http://schemas.microsoft.com/office/powerpoint/2010/main" val="34480186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83D7AEF-AFAB-D540-8D72-F50896E97E33}" type="datetimeFigureOut">
              <a:rPr lang="en-US" smtClean="0">
                <a:solidFill>
                  <a:srgbClr val="FEFAC9"/>
                </a:solidFill>
                <a:latin typeface="Constantia"/>
              </a:rPr>
              <a:pPr/>
              <a:t>6/25/2019</a:t>
            </a:fld>
            <a:endParaRPr lang="en-US">
              <a:solidFill>
                <a:srgbClr val="FEFAC9"/>
              </a:solidFill>
              <a:latin typeface="Constantia"/>
            </a:endParaRPr>
          </a:p>
        </p:txBody>
      </p:sp>
      <p:sp>
        <p:nvSpPr>
          <p:cNvPr id="5" name="Footer Placeholder 4"/>
          <p:cNvSpPr>
            <a:spLocks noGrp="1"/>
          </p:cNvSpPr>
          <p:nvPr>
            <p:ph type="ftr" sz="quarter" idx="11"/>
          </p:nvPr>
        </p:nvSpPr>
        <p:spPr/>
        <p:txBody>
          <a:bodyPr/>
          <a:lstStyle/>
          <a:p>
            <a:endParaRPr lang="en-US">
              <a:solidFill>
                <a:srgbClr val="FEFAC9"/>
              </a:solidFill>
              <a:latin typeface="Constantia"/>
            </a:endParaRPr>
          </a:p>
        </p:txBody>
      </p:sp>
      <p:sp>
        <p:nvSpPr>
          <p:cNvPr id="6" name="Slide Number Placeholder 5"/>
          <p:cNvSpPr>
            <a:spLocks noGrp="1"/>
          </p:cNvSpPr>
          <p:nvPr>
            <p:ph type="sldNum" sz="quarter" idx="12"/>
          </p:nvPr>
        </p:nvSpPr>
        <p:spPr/>
        <p:txBody>
          <a:bodyPr/>
          <a:lstStyle/>
          <a:p>
            <a:fld id="{E5FD27E0-2656-664F-A073-2B533E30E303}" type="slidenum">
              <a:rPr lang="en-US" smtClean="0">
                <a:solidFill>
                  <a:srgbClr val="FEFAC9"/>
                </a:solidFill>
                <a:latin typeface="Constantia"/>
              </a:rPr>
              <a:pPr/>
              <a:t>‹#›</a:t>
            </a:fld>
            <a:endParaRPr lang="en-US">
              <a:solidFill>
                <a:srgbClr val="FEFAC9"/>
              </a:solidFill>
              <a:latin typeface="Constantia"/>
            </a:endParaRPr>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12909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83D7AEF-AFAB-D540-8D72-F50896E97E33}" type="datetimeFigureOut">
              <a:rPr lang="en-US" smtClean="0">
                <a:solidFill>
                  <a:srgbClr val="FEFAC9"/>
                </a:solidFill>
                <a:latin typeface="Constantia"/>
              </a:rPr>
              <a:pPr/>
              <a:t>6/25/2019</a:t>
            </a:fld>
            <a:endParaRPr lang="en-US">
              <a:solidFill>
                <a:srgbClr val="FEFAC9"/>
              </a:solidFill>
              <a:latin typeface="Constantia"/>
            </a:endParaRPr>
          </a:p>
        </p:txBody>
      </p:sp>
      <p:sp>
        <p:nvSpPr>
          <p:cNvPr id="6" name="Footer Placeholder 5"/>
          <p:cNvSpPr>
            <a:spLocks noGrp="1"/>
          </p:cNvSpPr>
          <p:nvPr>
            <p:ph type="ftr" sz="quarter" idx="11"/>
          </p:nvPr>
        </p:nvSpPr>
        <p:spPr/>
        <p:txBody>
          <a:bodyPr/>
          <a:lstStyle/>
          <a:p>
            <a:endParaRPr lang="en-US">
              <a:solidFill>
                <a:srgbClr val="FEFAC9"/>
              </a:solidFill>
              <a:latin typeface="Constantia"/>
            </a:endParaRPr>
          </a:p>
        </p:txBody>
      </p:sp>
      <p:sp>
        <p:nvSpPr>
          <p:cNvPr id="7" name="Slide Number Placeholder 6"/>
          <p:cNvSpPr>
            <a:spLocks noGrp="1"/>
          </p:cNvSpPr>
          <p:nvPr>
            <p:ph type="sldNum" sz="quarter" idx="12"/>
          </p:nvPr>
        </p:nvSpPr>
        <p:spPr/>
        <p:txBody>
          <a:bodyPr/>
          <a:lstStyle/>
          <a:p>
            <a:fld id="{E5FD27E0-2656-664F-A073-2B533E30E303}" type="slidenum">
              <a:rPr lang="en-US" smtClean="0">
                <a:solidFill>
                  <a:srgbClr val="FEFAC9"/>
                </a:solidFill>
                <a:latin typeface="Constantia"/>
              </a:rPr>
              <a:pPr/>
              <a:t>‹#›</a:t>
            </a:fld>
            <a:endParaRPr lang="en-US">
              <a:solidFill>
                <a:srgbClr val="FEFAC9"/>
              </a:solidFill>
              <a:latin typeface="Constantia"/>
            </a:endParaRPr>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7052744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E5FD27E0-2656-664F-A073-2B533E30E303}" type="slidenum">
              <a:rPr lang="en-US" smtClean="0">
                <a:solidFill>
                  <a:srgbClr val="FEFAC9"/>
                </a:solidFill>
                <a:latin typeface="Constantia"/>
              </a:rPr>
              <a:pPr/>
              <a:t>‹#›</a:t>
            </a:fld>
            <a:endParaRPr lang="en-US">
              <a:solidFill>
                <a:srgbClr val="FEFAC9"/>
              </a:solidFill>
              <a:latin typeface="Constantia"/>
            </a:endParaRPr>
          </a:p>
        </p:txBody>
      </p:sp>
      <p:sp>
        <p:nvSpPr>
          <p:cNvPr id="8" name="Footer Placeholder 7"/>
          <p:cNvSpPr>
            <a:spLocks noGrp="1"/>
          </p:cNvSpPr>
          <p:nvPr>
            <p:ph type="ftr" sz="quarter" idx="11"/>
          </p:nvPr>
        </p:nvSpPr>
        <p:spPr/>
        <p:txBody>
          <a:bodyPr/>
          <a:lstStyle/>
          <a:p>
            <a:endParaRPr lang="en-US">
              <a:solidFill>
                <a:srgbClr val="FEFAC9"/>
              </a:solidFill>
              <a:latin typeface="Constantia"/>
            </a:endParaRPr>
          </a:p>
        </p:txBody>
      </p:sp>
      <p:sp>
        <p:nvSpPr>
          <p:cNvPr id="7" name="Date Placeholder 6"/>
          <p:cNvSpPr>
            <a:spLocks noGrp="1"/>
          </p:cNvSpPr>
          <p:nvPr>
            <p:ph type="dt" sz="half" idx="10"/>
          </p:nvPr>
        </p:nvSpPr>
        <p:spPr/>
        <p:txBody>
          <a:bodyPr/>
          <a:lstStyle/>
          <a:p>
            <a:fld id="{883D7AEF-AFAB-D540-8D72-F50896E97E33}" type="datetimeFigureOut">
              <a:rPr lang="en-US" smtClean="0">
                <a:solidFill>
                  <a:srgbClr val="FEFAC9"/>
                </a:solidFill>
                <a:latin typeface="Constantia"/>
              </a:rPr>
              <a:pPr/>
              <a:t>6/25/2019</a:t>
            </a:fld>
            <a:endParaRPr lang="en-US">
              <a:solidFill>
                <a:srgbClr val="FEFAC9"/>
              </a:solidFill>
              <a:latin typeface="Constantia"/>
            </a:endParaRPr>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96569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83D7AEF-AFAB-D540-8D72-F50896E97E33}" type="datetimeFigureOut">
              <a:rPr lang="en-US" smtClean="0">
                <a:solidFill>
                  <a:srgbClr val="FEFAC9"/>
                </a:solidFill>
                <a:latin typeface="Constantia"/>
              </a:rPr>
              <a:pPr/>
              <a:t>6/25/2019</a:t>
            </a:fld>
            <a:endParaRPr lang="en-US">
              <a:solidFill>
                <a:srgbClr val="FEFAC9"/>
              </a:solidFill>
              <a:latin typeface="Constantia"/>
            </a:endParaRPr>
          </a:p>
        </p:txBody>
      </p:sp>
      <p:sp>
        <p:nvSpPr>
          <p:cNvPr id="4" name="Footer Placeholder 3"/>
          <p:cNvSpPr>
            <a:spLocks noGrp="1"/>
          </p:cNvSpPr>
          <p:nvPr>
            <p:ph type="ftr" sz="quarter" idx="11"/>
          </p:nvPr>
        </p:nvSpPr>
        <p:spPr/>
        <p:txBody>
          <a:bodyPr/>
          <a:lstStyle/>
          <a:p>
            <a:endParaRPr lang="en-US">
              <a:solidFill>
                <a:srgbClr val="FEFAC9"/>
              </a:solidFill>
              <a:latin typeface="Constantia"/>
            </a:endParaRPr>
          </a:p>
        </p:txBody>
      </p:sp>
      <p:sp>
        <p:nvSpPr>
          <p:cNvPr id="5" name="Slide Number Placeholder 4"/>
          <p:cNvSpPr>
            <a:spLocks noGrp="1"/>
          </p:cNvSpPr>
          <p:nvPr>
            <p:ph type="sldNum" sz="quarter" idx="12"/>
          </p:nvPr>
        </p:nvSpPr>
        <p:spPr/>
        <p:txBody>
          <a:bodyPr/>
          <a:lstStyle/>
          <a:p>
            <a:fld id="{E5FD27E0-2656-664F-A073-2B533E30E303}" type="slidenum">
              <a:rPr lang="en-US" smtClean="0">
                <a:solidFill>
                  <a:srgbClr val="FEFAC9"/>
                </a:solidFill>
                <a:latin typeface="Constantia"/>
              </a:rPr>
              <a:pPr/>
              <a:t>‹#›</a:t>
            </a:fld>
            <a:endParaRPr lang="en-US">
              <a:solidFill>
                <a:srgbClr val="FEFAC9"/>
              </a:solidFill>
              <a:latin typeface="Constantia"/>
            </a:endParaRPr>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2193169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3D7AEF-AFAB-D540-8D72-F50896E97E33}" type="datetimeFigureOut">
              <a:rPr lang="en-US" smtClean="0">
                <a:solidFill>
                  <a:srgbClr val="FEFAC9"/>
                </a:solidFill>
                <a:latin typeface="Constantia"/>
              </a:rPr>
              <a:pPr/>
              <a:t>6/25/2019</a:t>
            </a:fld>
            <a:endParaRPr lang="en-US">
              <a:solidFill>
                <a:srgbClr val="FEFAC9"/>
              </a:solidFill>
              <a:latin typeface="Constantia"/>
            </a:endParaRPr>
          </a:p>
        </p:txBody>
      </p:sp>
      <p:sp>
        <p:nvSpPr>
          <p:cNvPr id="3" name="Footer Placeholder 2"/>
          <p:cNvSpPr>
            <a:spLocks noGrp="1"/>
          </p:cNvSpPr>
          <p:nvPr>
            <p:ph type="ftr" sz="quarter" idx="11"/>
          </p:nvPr>
        </p:nvSpPr>
        <p:spPr/>
        <p:txBody>
          <a:bodyPr/>
          <a:lstStyle/>
          <a:p>
            <a:endParaRPr lang="en-US">
              <a:solidFill>
                <a:srgbClr val="FEFAC9"/>
              </a:solidFill>
              <a:latin typeface="Constantia"/>
            </a:endParaRPr>
          </a:p>
        </p:txBody>
      </p:sp>
      <p:sp>
        <p:nvSpPr>
          <p:cNvPr id="4" name="Slide Number Placeholder 3"/>
          <p:cNvSpPr>
            <a:spLocks noGrp="1"/>
          </p:cNvSpPr>
          <p:nvPr>
            <p:ph type="sldNum" sz="quarter" idx="12"/>
          </p:nvPr>
        </p:nvSpPr>
        <p:spPr/>
        <p:txBody>
          <a:bodyPr/>
          <a:lstStyle/>
          <a:p>
            <a:fld id="{E5FD27E0-2656-664F-A073-2B533E30E303}" type="slidenum">
              <a:rPr lang="en-US" smtClean="0">
                <a:solidFill>
                  <a:srgbClr val="FEFAC9"/>
                </a:solidFill>
                <a:latin typeface="Constantia"/>
              </a:rPr>
              <a:pPr/>
              <a:t>‹#›</a:t>
            </a:fld>
            <a:endParaRPr lang="en-US">
              <a:solidFill>
                <a:srgbClr val="FEFAC9"/>
              </a:solidFill>
              <a:latin typeface="Constantia"/>
            </a:endParaRPr>
          </a:p>
        </p:txBody>
      </p:sp>
    </p:spTree>
    <p:extLst>
      <p:ext uri="{BB962C8B-B14F-4D97-AF65-F5344CB8AC3E}">
        <p14:creationId xmlns:p14="http://schemas.microsoft.com/office/powerpoint/2010/main" val="17546233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fld id="{883D7AEF-AFAB-D540-8D72-F50896E97E33}" type="datetimeFigureOut">
              <a:rPr lang="en-US" smtClean="0">
                <a:solidFill>
                  <a:srgbClr val="FEFAC9"/>
                </a:solidFill>
                <a:latin typeface="Constantia"/>
              </a:rPr>
              <a:pPr/>
              <a:t>6/25/2019</a:t>
            </a:fld>
            <a:endParaRPr lang="en-US">
              <a:solidFill>
                <a:srgbClr val="FEFAC9"/>
              </a:solidFill>
              <a:latin typeface="Constantia"/>
            </a:endParaRPr>
          </a:p>
        </p:txBody>
      </p:sp>
      <p:sp>
        <p:nvSpPr>
          <p:cNvPr id="9" name="Slide Number Placeholder 8"/>
          <p:cNvSpPr>
            <a:spLocks noGrp="1"/>
          </p:cNvSpPr>
          <p:nvPr>
            <p:ph type="sldNum" sz="quarter" idx="15"/>
          </p:nvPr>
        </p:nvSpPr>
        <p:spPr/>
        <p:txBody>
          <a:bodyPr/>
          <a:lstStyle/>
          <a:p>
            <a:fld id="{E5FD27E0-2656-664F-A073-2B533E30E303}" type="slidenum">
              <a:rPr lang="en-US" smtClean="0">
                <a:solidFill>
                  <a:srgbClr val="FEFAC9"/>
                </a:solidFill>
                <a:latin typeface="Constantia"/>
              </a:rPr>
              <a:pPr/>
              <a:t>‹#›</a:t>
            </a:fld>
            <a:endParaRPr lang="en-US">
              <a:solidFill>
                <a:srgbClr val="FEFAC9"/>
              </a:solidFill>
              <a:latin typeface="Constantia"/>
            </a:endParaRPr>
          </a:p>
        </p:txBody>
      </p:sp>
      <p:sp>
        <p:nvSpPr>
          <p:cNvPr id="10" name="Footer Placeholder 9"/>
          <p:cNvSpPr>
            <a:spLocks noGrp="1"/>
          </p:cNvSpPr>
          <p:nvPr>
            <p:ph type="ftr" sz="quarter" idx="16"/>
          </p:nvPr>
        </p:nvSpPr>
        <p:spPr/>
        <p:txBody>
          <a:bodyPr/>
          <a:lstStyle/>
          <a:p>
            <a:endParaRPr lang="en-US">
              <a:solidFill>
                <a:srgbClr val="FEFAC9"/>
              </a:solidFill>
              <a:latin typeface="Constantia"/>
            </a:endParaRPr>
          </a:p>
        </p:txBody>
      </p:sp>
    </p:spTree>
    <p:extLst>
      <p:ext uri="{BB962C8B-B14F-4D97-AF65-F5344CB8AC3E}">
        <p14:creationId xmlns:p14="http://schemas.microsoft.com/office/powerpoint/2010/main" val="23238231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fld id="{883D7AEF-AFAB-D540-8D72-F50896E97E33}" type="datetimeFigureOut">
              <a:rPr lang="en-US" smtClean="0">
                <a:solidFill>
                  <a:srgbClr val="FEFAC9"/>
                </a:solidFill>
                <a:latin typeface="Constantia"/>
              </a:rPr>
              <a:pPr/>
              <a:t>6/25/2019</a:t>
            </a:fld>
            <a:endParaRPr lang="en-US">
              <a:solidFill>
                <a:srgbClr val="FEFAC9"/>
              </a:solidFill>
              <a:latin typeface="Constantia"/>
            </a:endParaRPr>
          </a:p>
        </p:txBody>
      </p:sp>
      <p:sp>
        <p:nvSpPr>
          <p:cNvPr id="9" name="Slide Number Placeholder 8"/>
          <p:cNvSpPr>
            <a:spLocks noGrp="1"/>
          </p:cNvSpPr>
          <p:nvPr>
            <p:ph type="sldNum" sz="quarter" idx="11"/>
          </p:nvPr>
        </p:nvSpPr>
        <p:spPr/>
        <p:txBody>
          <a:bodyPr/>
          <a:lstStyle/>
          <a:p>
            <a:fld id="{E5FD27E0-2656-664F-A073-2B533E30E303}" type="slidenum">
              <a:rPr lang="en-US" smtClean="0">
                <a:solidFill>
                  <a:srgbClr val="FEFAC9"/>
                </a:solidFill>
                <a:latin typeface="Constantia"/>
              </a:rPr>
              <a:pPr/>
              <a:t>‹#›</a:t>
            </a:fld>
            <a:endParaRPr lang="en-US">
              <a:solidFill>
                <a:srgbClr val="FEFAC9"/>
              </a:solidFill>
              <a:latin typeface="Constantia"/>
            </a:endParaRPr>
          </a:p>
        </p:txBody>
      </p:sp>
      <p:sp>
        <p:nvSpPr>
          <p:cNvPr id="10" name="Footer Placeholder 9"/>
          <p:cNvSpPr>
            <a:spLocks noGrp="1"/>
          </p:cNvSpPr>
          <p:nvPr>
            <p:ph type="ftr" sz="quarter" idx="12"/>
          </p:nvPr>
        </p:nvSpPr>
        <p:spPr/>
        <p:txBody>
          <a:bodyPr/>
          <a:lstStyle/>
          <a:p>
            <a:endParaRPr lang="en-US">
              <a:solidFill>
                <a:srgbClr val="FEFAC9"/>
              </a:solidFill>
              <a:latin typeface="Constantia"/>
            </a:endParaRPr>
          </a:p>
        </p:txBody>
      </p:sp>
    </p:spTree>
    <p:extLst>
      <p:ext uri="{BB962C8B-B14F-4D97-AF65-F5344CB8AC3E}">
        <p14:creationId xmlns:p14="http://schemas.microsoft.com/office/powerpoint/2010/main" val="42587325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83D7AEF-AFAB-D540-8D72-F50896E97E33}" type="datetimeFigureOut">
              <a:rPr lang="en-US" smtClean="0">
                <a:solidFill>
                  <a:srgbClr val="FEFAC9"/>
                </a:solidFill>
                <a:latin typeface="Constantia"/>
              </a:rPr>
              <a:pPr/>
              <a:t>6/25/2019</a:t>
            </a:fld>
            <a:endParaRPr lang="en-US">
              <a:solidFill>
                <a:srgbClr val="FEFAC9"/>
              </a:solidFill>
              <a:latin typeface="Constantia"/>
            </a:endParaRPr>
          </a:p>
        </p:txBody>
      </p:sp>
      <p:sp>
        <p:nvSpPr>
          <p:cNvPr id="5" name="Footer Placeholder 4"/>
          <p:cNvSpPr>
            <a:spLocks noGrp="1"/>
          </p:cNvSpPr>
          <p:nvPr>
            <p:ph type="ftr" sz="quarter" idx="11"/>
          </p:nvPr>
        </p:nvSpPr>
        <p:spPr/>
        <p:txBody>
          <a:bodyPr/>
          <a:lstStyle/>
          <a:p>
            <a:endParaRPr lang="en-US">
              <a:solidFill>
                <a:srgbClr val="FEFAC9"/>
              </a:solidFill>
              <a:latin typeface="Constantia"/>
            </a:endParaRPr>
          </a:p>
        </p:txBody>
      </p:sp>
      <p:sp>
        <p:nvSpPr>
          <p:cNvPr id="6" name="Slide Number Placeholder 5"/>
          <p:cNvSpPr>
            <a:spLocks noGrp="1"/>
          </p:cNvSpPr>
          <p:nvPr>
            <p:ph type="sldNum" sz="quarter" idx="12"/>
          </p:nvPr>
        </p:nvSpPr>
        <p:spPr/>
        <p:txBody>
          <a:bodyPr/>
          <a:lstStyle/>
          <a:p>
            <a:fld id="{E5FD27E0-2656-664F-A073-2B533E30E303}" type="slidenum">
              <a:rPr lang="en-US" smtClean="0">
                <a:solidFill>
                  <a:srgbClr val="FEFAC9"/>
                </a:solidFill>
                <a:latin typeface="Constantia"/>
              </a:rPr>
              <a:pPr/>
              <a:t>‹#›</a:t>
            </a:fld>
            <a:endParaRPr lang="en-US">
              <a:solidFill>
                <a:srgbClr val="FEFAC9"/>
              </a:solidFill>
              <a:latin typeface="Constantia"/>
            </a:endParaRPr>
          </a:p>
        </p:txBody>
      </p:sp>
    </p:spTree>
    <p:extLst>
      <p:ext uri="{BB962C8B-B14F-4D97-AF65-F5344CB8AC3E}">
        <p14:creationId xmlns:p14="http://schemas.microsoft.com/office/powerpoint/2010/main" val="3799725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83D7AEF-AFAB-D540-8D72-F50896E97E33}" type="datetimeFigureOut">
              <a:rPr lang="en-US" smtClean="0">
                <a:solidFill>
                  <a:srgbClr val="FEFAC9"/>
                </a:solidFill>
                <a:latin typeface="Constantia"/>
              </a:rPr>
              <a:pPr/>
              <a:t>6/25/2019</a:t>
            </a:fld>
            <a:endParaRPr lang="en-US">
              <a:solidFill>
                <a:srgbClr val="FEFAC9"/>
              </a:solidFill>
              <a:latin typeface="Constantia"/>
            </a:endParaRPr>
          </a:p>
        </p:txBody>
      </p:sp>
      <p:sp>
        <p:nvSpPr>
          <p:cNvPr id="5" name="Footer Placeholder 4"/>
          <p:cNvSpPr>
            <a:spLocks noGrp="1"/>
          </p:cNvSpPr>
          <p:nvPr>
            <p:ph type="ftr" sz="quarter" idx="11"/>
          </p:nvPr>
        </p:nvSpPr>
        <p:spPr/>
        <p:txBody>
          <a:bodyPr/>
          <a:lstStyle/>
          <a:p>
            <a:endParaRPr lang="en-US">
              <a:solidFill>
                <a:srgbClr val="FEFAC9"/>
              </a:solidFill>
              <a:latin typeface="Constantia"/>
            </a:endParaRPr>
          </a:p>
        </p:txBody>
      </p:sp>
      <p:sp>
        <p:nvSpPr>
          <p:cNvPr id="6" name="Slide Number Placeholder 5"/>
          <p:cNvSpPr>
            <a:spLocks noGrp="1"/>
          </p:cNvSpPr>
          <p:nvPr>
            <p:ph type="sldNum" sz="quarter" idx="12"/>
          </p:nvPr>
        </p:nvSpPr>
        <p:spPr/>
        <p:txBody>
          <a:bodyPr/>
          <a:lstStyle/>
          <a:p>
            <a:fld id="{E5FD27E0-2656-664F-A073-2B533E30E303}" type="slidenum">
              <a:rPr lang="en-US" smtClean="0">
                <a:solidFill>
                  <a:srgbClr val="FEFAC9"/>
                </a:solidFill>
                <a:latin typeface="Constantia"/>
              </a:rPr>
              <a:pPr/>
              <a:t>‹#›</a:t>
            </a:fld>
            <a:endParaRPr lang="en-US">
              <a:solidFill>
                <a:srgbClr val="FEFAC9"/>
              </a:solidFill>
              <a:latin typeface="Constantia"/>
            </a:endParaRPr>
          </a:p>
        </p:txBody>
      </p:sp>
    </p:spTree>
    <p:extLst>
      <p:ext uri="{BB962C8B-B14F-4D97-AF65-F5344CB8AC3E}">
        <p14:creationId xmlns:p14="http://schemas.microsoft.com/office/powerpoint/2010/main" val="29179741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EFAC9"/>
              </a:solidFill>
              <a:latin typeface="Constantia"/>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FEFAC9"/>
                </a:solidFill>
                <a:latin typeface="Constantia"/>
              </a:rPr>
              <a:t>Moran REBT Workshop</a:t>
            </a:r>
          </a:p>
        </p:txBody>
      </p:sp>
      <p:sp>
        <p:nvSpPr>
          <p:cNvPr id="7" name="Rectangle 6"/>
          <p:cNvSpPr>
            <a:spLocks noGrp="1" noChangeArrowheads="1"/>
          </p:cNvSpPr>
          <p:nvPr>
            <p:ph type="sldNum" sz="quarter" idx="12"/>
          </p:nvPr>
        </p:nvSpPr>
        <p:spPr>
          <a:ln/>
        </p:spPr>
        <p:txBody>
          <a:bodyPr/>
          <a:lstStyle>
            <a:lvl1pPr>
              <a:defRPr/>
            </a:lvl1pPr>
          </a:lstStyle>
          <a:p>
            <a:pPr>
              <a:defRPr/>
            </a:pPr>
            <a:fld id="{D512F864-C277-0743-BDB9-625BB87BE556}" type="slidenum">
              <a:rPr lang="en-US">
                <a:solidFill>
                  <a:srgbClr val="FEFAC9"/>
                </a:solidFill>
                <a:latin typeface="Constantia"/>
              </a:rPr>
              <a:pPr>
                <a:defRPr/>
              </a:pPr>
              <a:t>‹#›</a:t>
            </a:fld>
            <a:endParaRPr lang="en-US">
              <a:solidFill>
                <a:srgbClr val="FEFAC9"/>
              </a:solidFill>
              <a:latin typeface="Constantia"/>
            </a:endParaRPr>
          </a:p>
        </p:txBody>
      </p:sp>
    </p:spTree>
    <p:extLst>
      <p:ext uri="{BB962C8B-B14F-4D97-AF65-F5344CB8AC3E}">
        <p14:creationId xmlns:p14="http://schemas.microsoft.com/office/powerpoint/2010/main" val="407321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15C09F-613A-8149-8CFA-949B7A714E9F}" type="datetimeFigureOut">
              <a:rPr lang="en-US" smtClean="0"/>
              <a:t>6/25/2019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7AE6A4-7AB9-E141-90AC-C8E9AB75D6CF}" type="slidenum">
              <a:rPr lang="en-US" smtClean="0"/>
              <a:t>‹#›</a:t>
            </a:fld>
            <a:endParaRPr lang="en-US"/>
          </a:p>
        </p:txBody>
      </p:sp>
    </p:spTree>
    <p:extLst>
      <p:ext uri="{BB962C8B-B14F-4D97-AF65-F5344CB8AC3E}">
        <p14:creationId xmlns:p14="http://schemas.microsoft.com/office/powerpoint/2010/main" val="5470082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Moran REBT Workshop</a:t>
            </a:r>
          </a:p>
        </p:txBody>
      </p:sp>
      <p:sp>
        <p:nvSpPr>
          <p:cNvPr id="6" name="Rectangle 6"/>
          <p:cNvSpPr>
            <a:spLocks noGrp="1" noChangeArrowheads="1"/>
          </p:cNvSpPr>
          <p:nvPr>
            <p:ph type="sldNum" sz="quarter" idx="12"/>
          </p:nvPr>
        </p:nvSpPr>
        <p:spPr>
          <a:ln/>
        </p:spPr>
        <p:txBody>
          <a:bodyPr/>
          <a:lstStyle>
            <a:lvl1pPr>
              <a:defRPr/>
            </a:lvl1pPr>
          </a:lstStyle>
          <a:p>
            <a:fld id="{33D94163-5522-43DE-AF48-A0F3BFA7AF8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7470864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Moran REBT Workshop</a:t>
            </a:r>
          </a:p>
        </p:txBody>
      </p:sp>
      <p:sp>
        <p:nvSpPr>
          <p:cNvPr id="6" name="Rectangle 6"/>
          <p:cNvSpPr>
            <a:spLocks noGrp="1" noChangeArrowheads="1"/>
          </p:cNvSpPr>
          <p:nvPr>
            <p:ph type="sldNum" sz="quarter" idx="12"/>
          </p:nvPr>
        </p:nvSpPr>
        <p:spPr>
          <a:ln/>
        </p:spPr>
        <p:txBody>
          <a:bodyPr/>
          <a:lstStyle>
            <a:lvl1pPr>
              <a:defRPr/>
            </a:lvl1pPr>
          </a:lstStyle>
          <a:p>
            <a:fld id="{9B9D94C5-7D0F-4101-ABF4-C8E8B90BED9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6237338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Moran REBT Workshop</a:t>
            </a:r>
          </a:p>
        </p:txBody>
      </p:sp>
      <p:sp>
        <p:nvSpPr>
          <p:cNvPr id="6" name="Rectangle 6"/>
          <p:cNvSpPr>
            <a:spLocks noGrp="1" noChangeArrowheads="1"/>
          </p:cNvSpPr>
          <p:nvPr>
            <p:ph type="sldNum" sz="quarter" idx="12"/>
          </p:nvPr>
        </p:nvSpPr>
        <p:spPr>
          <a:ln/>
        </p:spPr>
        <p:txBody>
          <a:bodyPr/>
          <a:lstStyle>
            <a:lvl1pPr>
              <a:defRPr/>
            </a:lvl1pPr>
          </a:lstStyle>
          <a:p>
            <a:fld id="{C4654A4C-18D5-43F1-A2CD-6699402F5AB4}"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3894663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Moran REBT Workshop</a:t>
            </a:r>
          </a:p>
        </p:txBody>
      </p:sp>
      <p:sp>
        <p:nvSpPr>
          <p:cNvPr id="7" name="Rectangle 6"/>
          <p:cNvSpPr>
            <a:spLocks noGrp="1" noChangeArrowheads="1"/>
          </p:cNvSpPr>
          <p:nvPr>
            <p:ph type="sldNum" sz="quarter" idx="12"/>
          </p:nvPr>
        </p:nvSpPr>
        <p:spPr>
          <a:ln/>
        </p:spPr>
        <p:txBody>
          <a:bodyPr/>
          <a:lstStyle>
            <a:lvl1pPr>
              <a:defRPr/>
            </a:lvl1pPr>
          </a:lstStyle>
          <a:p>
            <a:fld id="{039314C6-F182-4498-86A8-3C93B356F076}"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1965271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Moran REBT Workshop</a:t>
            </a:r>
          </a:p>
        </p:txBody>
      </p:sp>
      <p:sp>
        <p:nvSpPr>
          <p:cNvPr id="9" name="Rectangle 6"/>
          <p:cNvSpPr>
            <a:spLocks noGrp="1" noChangeArrowheads="1"/>
          </p:cNvSpPr>
          <p:nvPr>
            <p:ph type="sldNum" sz="quarter" idx="12"/>
          </p:nvPr>
        </p:nvSpPr>
        <p:spPr>
          <a:ln/>
        </p:spPr>
        <p:txBody>
          <a:bodyPr/>
          <a:lstStyle>
            <a:lvl1pPr>
              <a:defRPr/>
            </a:lvl1pPr>
          </a:lstStyle>
          <a:p>
            <a:fld id="{FF25B797-A676-4639-8AC5-BCD6B8CA14C9}"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7873935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Moran REBT Workshop</a:t>
            </a:r>
          </a:p>
        </p:txBody>
      </p:sp>
      <p:sp>
        <p:nvSpPr>
          <p:cNvPr id="5" name="Rectangle 6"/>
          <p:cNvSpPr>
            <a:spLocks noGrp="1" noChangeArrowheads="1"/>
          </p:cNvSpPr>
          <p:nvPr>
            <p:ph type="sldNum" sz="quarter" idx="12"/>
          </p:nvPr>
        </p:nvSpPr>
        <p:spPr>
          <a:ln/>
        </p:spPr>
        <p:txBody>
          <a:bodyPr/>
          <a:lstStyle>
            <a:lvl1pPr>
              <a:defRPr/>
            </a:lvl1pPr>
          </a:lstStyle>
          <a:p>
            <a:fld id="{2DDE3944-FD51-44C8-BB01-A915A253337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5803067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Moran REBT Workshop</a:t>
            </a:r>
          </a:p>
        </p:txBody>
      </p:sp>
      <p:sp>
        <p:nvSpPr>
          <p:cNvPr id="4" name="Rectangle 6"/>
          <p:cNvSpPr>
            <a:spLocks noGrp="1" noChangeArrowheads="1"/>
          </p:cNvSpPr>
          <p:nvPr>
            <p:ph type="sldNum" sz="quarter" idx="12"/>
          </p:nvPr>
        </p:nvSpPr>
        <p:spPr>
          <a:ln/>
        </p:spPr>
        <p:txBody>
          <a:bodyPr/>
          <a:lstStyle>
            <a:lvl1pPr>
              <a:defRPr/>
            </a:lvl1pPr>
          </a:lstStyle>
          <a:p>
            <a:fld id="{87E6B99C-A21C-4F4E-8BD0-6BF947A89806}"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888212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Moran REBT Workshop</a:t>
            </a:r>
          </a:p>
        </p:txBody>
      </p:sp>
      <p:sp>
        <p:nvSpPr>
          <p:cNvPr id="7" name="Rectangle 6"/>
          <p:cNvSpPr>
            <a:spLocks noGrp="1" noChangeArrowheads="1"/>
          </p:cNvSpPr>
          <p:nvPr>
            <p:ph type="sldNum" sz="quarter" idx="12"/>
          </p:nvPr>
        </p:nvSpPr>
        <p:spPr>
          <a:ln/>
        </p:spPr>
        <p:txBody>
          <a:bodyPr/>
          <a:lstStyle>
            <a:lvl1pPr>
              <a:defRPr/>
            </a:lvl1pPr>
          </a:lstStyle>
          <a:p>
            <a:fld id="{FC1C1764-307E-43A4-990F-E322FB66FAA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8371556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Moran REBT Workshop</a:t>
            </a:r>
          </a:p>
        </p:txBody>
      </p:sp>
      <p:sp>
        <p:nvSpPr>
          <p:cNvPr id="7" name="Rectangle 6"/>
          <p:cNvSpPr>
            <a:spLocks noGrp="1" noChangeArrowheads="1"/>
          </p:cNvSpPr>
          <p:nvPr>
            <p:ph type="sldNum" sz="quarter" idx="12"/>
          </p:nvPr>
        </p:nvSpPr>
        <p:spPr>
          <a:ln/>
        </p:spPr>
        <p:txBody>
          <a:bodyPr/>
          <a:lstStyle>
            <a:lvl1pPr>
              <a:defRPr/>
            </a:lvl1pPr>
          </a:lstStyle>
          <a:p>
            <a:fld id="{692ADDFA-30BC-41BE-86E7-573DB8A8AB41}"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4262412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Moran REBT Workshop</a:t>
            </a:r>
          </a:p>
        </p:txBody>
      </p:sp>
      <p:sp>
        <p:nvSpPr>
          <p:cNvPr id="6" name="Rectangle 6"/>
          <p:cNvSpPr>
            <a:spLocks noGrp="1" noChangeArrowheads="1"/>
          </p:cNvSpPr>
          <p:nvPr>
            <p:ph type="sldNum" sz="quarter" idx="12"/>
          </p:nvPr>
        </p:nvSpPr>
        <p:spPr>
          <a:ln/>
        </p:spPr>
        <p:txBody>
          <a:bodyPr/>
          <a:lstStyle>
            <a:lvl1pPr>
              <a:defRPr/>
            </a:lvl1pPr>
          </a:lstStyle>
          <a:p>
            <a:fld id="{32451F96-15B8-49E4-9E01-3A622AF7093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575887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15C09F-613A-8149-8CFA-949B7A714E9F}" type="datetimeFigureOut">
              <a:rPr lang="en-US" smtClean="0"/>
              <a:t>6/25/2019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7AE6A4-7AB9-E141-90AC-C8E9AB75D6CF}" type="slidenum">
              <a:rPr lang="en-US" smtClean="0"/>
              <a:t>‹#›</a:t>
            </a:fld>
            <a:endParaRPr lang="en-US"/>
          </a:p>
        </p:txBody>
      </p:sp>
    </p:spTree>
    <p:extLst>
      <p:ext uri="{BB962C8B-B14F-4D97-AF65-F5344CB8AC3E}">
        <p14:creationId xmlns:p14="http://schemas.microsoft.com/office/powerpoint/2010/main" val="37659348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Moran REBT Workshop</a:t>
            </a:r>
          </a:p>
        </p:txBody>
      </p:sp>
      <p:sp>
        <p:nvSpPr>
          <p:cNvPr id="6" name="Rectangle 6"/>
          <p:cNvSpPr>
            <a:spLocks noGrp="1" noChangeArrowheads="1"/>
          </p:cNvSpPr>
          <p:nvPr>
            <p:ph type="sldNum" sz="quarter" idx="12"/>
          </p:nvPr>
        </p:nvSpPr>
        <p:spPr>
          <a:ln/>
        </p:spPr>
        <p:txBody>
          <a:bodyPr/>
          <a:lstStyle>
            <a:lvl1pPr>
              <a:defRPr/>
            </a:lvl1pPr>
          </a:lstStyle>
          <a:p>
            <a:fld id="{D667F2E3-AA2C-4AEB-AAF7-79F21F9DAEF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4206965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Moran REBT Workshop</a:t>
            </a:r>
          </a:p>
        </p:txBody>
      </p:sp>
      <p:sp>
        <p:nvSpPr>
          <p:cNvPr id="7" name="Rectangle 6"/>
          <p:cNvSpPr>
            <a:spLocks noGrp="1" noChangeArrowheads="1"/>
          </p:cNvSpPr>
          <p:nvPr>
            <p:ph type="sldNum" sz="quarter" idx="12"/>
          </p:nvPr>
        </p:nvSpPr>
        <p:spPr>
          <a:ln/>
        </p:spPr>
        <p:txBody>
          <a:bodyPr/>
          <a:lstStyle>
            <a:lvl1pPr>
              <a:defRPr/>
            </a:lvl1pPr>
          </a:lstStyle>
          <a:p>
            <a:fld id="{989162B7-6CF8-4B26-BA71-E3DF83916177}"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013859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Moran REBT Workshop</a:t>
            </a:r>
          </a:p>
        </p:txBody>
      </p:sp>
      <p:sp>
        <p:nvSpPr>
          <p:cNvPr id="8" name="Rectangle 6"/>
          <p:cNvSpPr>
            <a:spLocks noGrp="1" noChangeArrowheads="1"/>
          </p:cNvSpPr>
          <p:nvPr>
            <p:ph type="sldNum" sz="quarter" idx="12"/>
          </p:nvPr>
        </p:nvSpPr>
        <p:spPr>
          <a:ln/>
        </p:spPr>
        <p:txBody>
          <a:bodyPr/>
          <a:lstStyle>
            <a:lvl1pPr>
              <a:defRPr/>
            </a:lvl1pPr>
          </a:lstStyle>
          <a:p>
            <a:fld id="{BBE601CF-1A2E-4A56-9B54-6F43FC4440A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0980676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Moran REBT Workshop</a:t>
            </a:r>
          </a:p>
        </p:txBody>
      </p:sp>
      <p:sp>
        <p:nvSpPr>
          <p:cNvPr id="8" name="Rectangle 6"/>
          <p:cNvSpPr>
            <a:spLocks noGrp="1" noChangeArrowheads="1"/>
          </p:cNvSpPr>
          <p:nvPr>
            <p:ph type="sldNum" sz="quarter" idx="12"/>
          </p:nvPr>
        </p:nvSpPr>
        <p:spPr>
          <a:ln/>
        </p:spPr>
        <p:txBody>
          <a:bodyPr/>
          <a:lstStyle>
            <a:lvl1pPr>
              <a:defRPr/>
            </a:lvl1pPr>
          </a:lstStyle>
          <a:p>
            <a:fld id="{731E15B4-8B68-40FB-965D-4A138C930EB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805900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Moran REBT Workshop</a:t>
            </a:r>
          </a:p>
        </p:txBody>
      </p:sp>
      <p:sp>
        <p:nvSpPr>
          <p:cNvPr id="7" name="Rectangle 6"/>
          <p:cNvSpPr>
            <a:spLocks noGrp="1" noChangeArrowheads="1"/>
          </p:cNvSpPr>
          <p:nvPr>
            <p:ph type="sldNum" sz="quarter" idx="12"/>
          </p:nvPr>
        </p:nvSpPr>
        <p:spPr>
          <a:ln/>
        </p:spPr>
        <p:txBody>
          <a:bodyPr/>
          <a:lstStyle>
            <a:lvl1pPr>
              <a:defRPr/>
            </a:lvl1pPr>
          </a:lstStyle>
          <a:p>
            <a:fld id="{3AED57C1-F243-4DAE-A18E-65DE9135CDCF}"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820436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fld id="{E7423615-B9F7-478A-8BCB-2700D0043923}" type="datetimeFigureOut">
              <a:rPr lang="en-US" smtClean="0">
                <a:solidFill>
                  <a:prstClr val="black"/>
                </a:solidFill>
                <a:latin typeface="Garamond"/>
              </a:rPr>
              <a:pPr/>
              <a:t>6/25/2019</a:t>
            </a:fld>
            <a:endParaRPr lang="en-US">
              <a:solidFill>
                <a:prstClr val="black"/>
              </a:solidFill>
              <a:latin typeface="Garamond"/>
            </a:endParaRPr>
          </a:p>
        </p:txBody>
      </p:sp>
      <p:sp>
        <p:nvSpPr>
          <p:cNvPr id="5" name="Footer Placeholder 4"/>
          <p:cNvSpPr>
            <a:spLocks noGrp="1"/>
          </p:cNvSpPr>
          <p:nvPr>
            <p:ph type="ftr" sz="quarter" idx="11"/>
          </p:nvPr>
        </p:nvSpPr>
        <p:spPr>
          <a:xfrm>
            <a:off x="1921934" y="5054602"/>
            <a:ext cx="4064860" cy="279400"/>
          </a:xfrm>
        </p:spPr>
        <p:txBody>
          <a:bodyPr/>
          <a:lstStyle/>
          <a:p>
            <a:endParaRPr lang="en-US">
              <a:solidFill>
                <a:prstClr val="black"/>
              </a:solidFill>
              <a:latin typeface="Garamond"/>
            </a:endParaRPr>
          </a:p>
        </p:txBody>
      </p:sp>
      <p:sp>
        <p:nvSpPr>
          <p:cNvPr id="6" name="Slide Number Placeholder 5"/>
          <p:cNvSpPr>
            <a:spLocks noGrp="1"/>
          </p:cNvSpPr>
          <p:nvPr>
            <p:ph type="sldNum" sz="quarter" idx="12"/>
          </p:nvPr>
        </p:nvSpPr>
        <p:spPr>
          <a:xfrm>
            <a:off x="6817317" y="5054602"/>
            <a:ext cx="413483" cy="279400"/>
          </a:xfrm>
        </p:spPr>
        <p:txBody>
          <a:bodyPr/>
          <a:lstStyle/>
          <a:p>
            <a:fld id="{5FB76BE0-E638-426A-81C7-C6A380C7F407}" type="slidenum">
              <a:rPr lang="en-US" smtClean="0">
                <a:solidFill>
                  <a:prstClr val="black"/>
                </a:solidFill>
                <a:latin typeface="Garamond"/>
              </a:rPr>
              <a:pPr/>
              <a:t>‹#›</a:t>
            </a:fld>
            <a:endParaRPr lang="en-US">
              <a:solidFill>
                <a:prstClr val="black"/>
              </a:solidFill>
              <a:latin typeface="Garamond"/>
            </a:endParaRPr>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12996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423615-B9F7-478A-8BCB-2700D0043923}" type="datetimeFigureOut">
              <a:rPr lang="en-US" smtClean="0">
                <a:solidFill>
                  <a:prstClr val="black"/>
                </a:solidFill>
                <a:latin typeface="Garamond"/>
              </a:rPr>
              <a:pPr/>
              <a:t>6/25/2019</a:t>
            </a:fld>
            <a:endParaRPr lang="en-US">
              <a:solidFill>
                <a:prstClr val="black"/>
              </a:solidFill>
              <a:latin typeface="Garamond"/>
            </a:endParaRPr>
          </a:p>
        </p:txBody>
      </p:sp>
      <p:sp>
        <p:nvSpPr>
          <p:cNvPr id="5" name="Footer Placeholder 4"/>
          <p:cNvSpPr>
            <a:spLocks noGrp="1"/>
          </p:cNvSpPr>
          <p:nvPr>
            <p:ph type="ftr" sz="quarter" idx="11"/>
          </p:nvPr>
        </p:nvSpPr>
        <p:spPr/>
        <p:txBody>
          <a:bodyPr/>
          <a:lstStyle/>
          <a:p>
            <a:endParaRPr lang="en-US">
              <a:solidFill>
                <a:prstClr val="black"/>
              </a:solidFill>
              <a:latin typeface="Garamond"/>
            </a:endParaRPr>
          </a:p>
        </p:txBody>
      </p:sp>
      <p:sp>
        <p:nvSpPr>
          <p:cNvPr id="6" name="Slide Number Placeholder 5"/>
          <p:cNvSpPr>
            <a:spLocks noGrp="1"/>
          </p:cNvSpPr>
          <p:nvPr>
            <p:ph type="sldNum" sz="quarter" idx="12"/>
          </p:nvPr>
        </p:nvSpPr>
        <p:spPr/>
        <p:txBody>
          <a:bodyPr/>
          <a:lstStyle/>
          <a:p>
            <a:fld id="{5FB76BE0-E638-426A-81C7-C6A380C7F407}" type="slidenum">
              <a:rPr lang="en-US" smtClean="0">
                <a:solidFill>
                  <a:prstClr val="black"/>
                </a:solidFill>
                <a:latin typeface="Garamond"/>
              </a:rPr>
              <a:pPr/>
              <a:t>‹#›</a:t>
            </a:fld>
            <a:endParaRPr lang="en-US">
              <a:solidFill>
                <a:prstClr val="black"/>
              </a:solidFill>
              <a:latin typeface="Garamond"/>
            </a:endParaRPr>
          </a:p>
        </p:txBody>
      </p:sp>
    </p:spTree>
    <p:extLst>
      <p:ext uri="{BB962C8B-B14F-4D97-AF65-F5344CB8AC3E}">
        <p14:creationId xmlns:p14="http://schemas.microsoft.com/office/powerpoint/2010/main" val="38524123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423615-B9F7-478A-8BCB-2700D0043923}" type="datetimeFigureOut">
              <a:rPr lang="en-US" smtClean="0">
                <a:solidFill>
                  <a:prstClr val="black"/>
                </a:solidFill>
                <a:latin typeface="Garamond"/>
              </a:rPr>
              <a:pPr/>
              <a:t>6/25/2019</a:t>
            </a:fld>
            <a:endParaRPr lang="en-US">
              <a:solidFill>
                <a:prstClr val="black"/>
              </a:solidFill>
              <a:latin typeface="Garamond"/>
            </a:endParaRPr>
          </a:p>
        </p:txBody>
      </p:sp>
      <p:sp>
        <p:nvSpPr>
          <p:cNvPr id="5" name="Footer Placeholder 4"/>
          <p:cNvSpPr>
            <a:spLocks noGrp="1"/>
          </p:cNvSpPr>
          <p:nvPr>
            <p:ph type="ftr" sz="quarter" idx="11"/>
          </p:nvPr>
        </p:nvSpPr>
        <p:spPr/>
        <p:txBody>
          <a:bodyPr/>
          <a:lstStyle/>
          <a:p>
            <a:endParaRPr lang="en-US">
              <a:solidFill>
                <a:prstClr val="black"/>
              </a:solidFill>
              <a:latin typeface="Garamond"/>
            </a:endParaRPr>
          </a:p>
        </p:txBody>
      </p:sp>
      <p:sp>
        <p:nvSpPr>
          <p:cNvPr id="6" name="Slide Number Placeholder 5"/>
          <p:cNvSpPr>
            <a:spLocks noGrp="1"/>
          </p:cNvSpPr>
          <p:nvPr>
            <p:ph type="sldNum" sz="quarter" idx="12"/>
          </p:nvPr>
        </p:nvSpPr>
        <p:spPr/>
        <p:txBody>
          <a:bodyPr/>
          <a:lstStyle/>
          <a:p>
            <a:fld id="{5FB76BE0-E638-426A-81C7-C6A380C7F407}" type="slidenum">
              <a:rPr lang="en-US" smtClean="0">
                <a:solidFill>
                  <a:prstClr val="black"/>
                </a:solidFill>
                <a:latin typeface="Garamond"/>
              </a:rPr>
              <a:pPr/>
              <a:t>‹#›</a:t>
            </a:fld>
            <a:endParaRPr lang="en-US">
              <a:solidFill>
                <a:prstClr val="black"/>
              </a:solidFill>
              <a:latin typeface="Garamond"/>
            </a:endParaRPr>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8486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7423615-B9F7-478A-8BCB-2700D0043923}" type="datetimeFigureOut">
              <a:rPr lang="en-US" smtClean="0">
                <a:solidFill>
                  <a:prstClr val="black"/>
                </a:solidFill>
                <a:latin typeface="Garamond"/>
              </a:rPr>
              <a:pPr/>
              <a:t>6/25/2019</a:t>
            </a:fld>
            <a:endParaRPr lang="en-US">
              <a:solidFill>
                <a:prstClr val="black"/>
              </a:solidFill>
              <a:latin typeface="Garamond"/>
            </a:endParaRPr>
          </a:p>
        </p:txBody>
      </p:sp>
      <p:sp>
        <p:nvSpPr>
          <p:cNvPr id="6" name="Footer Placeholder 5"/>
          <p:cNvSpPr>
            <a:spLocks noGrp="1"/>
          </p:cNvSpPr>
          <p:nvPr>
            <p:ph type="ftr" sz="quarter" idx="11"/>
          </p:nvPr>
        </p:nvSpPr>
        <p:spPr/>
        <p:txBody>
          <a:bodyPr/>
          <a:lstStyle/>
          <a:p>
            <a:endParaRPr lang="en-US">
              <a:solidFill>
                <a:prstClr val="black"/>
              </a:solidFill>
              <a:latin typeface="Garamond"/>
            </a:endParaRPr>
          </a:p>
        </p:txBody>
      </p:sp>
      <p:sp>
        <p:nvSpPr>
          <p:cNvPr id="7" name="Slide Number Placeholder 6"/>
          <p:cNvSpPr>
            <a:spLocks noGrp="1"/>
          </p:cNvSpPr>
          <p:nvPr>
            <p:ph type="sldNum" sz="quarter" idx="12"/>
          </p:nvPr>
        </p:nvSpPr>
        <p:spPr/>
        <p:txBody>
          <a:bodyPr/>
          <a:lstStyle/>
          <a:p>
            <a:fld id="{5FB76BE0-E638-426A-81C7-C6A380C7F407}" type="slidenum">
              <a:rPr lang="en-US" smtClean="0">
                <a:solidFill>
                  <a:prstClr val="black"/>
                </a:solidFill>
                <a:latin typeface="Garamond"/>
              </a:rPr>
              <a:pPr/>
              <a:t>‹#›</a:t>
            </a:fld>
            <a:endParaRPr lang="en-US">
              <a:solidFill>
                <a:prstClr val="black"/>
              </a:solidFill>
              <a:latin typeface="Garamond"/>
            </a:endParaRPr>
          </a:p>
        </p:txBody>
      </p:sp>
    </p:spTree>
    <p:extLst>
      <p:ext uri="{BB962C8B-B14F-4D97-AF65-F5344CB8AC3E}">
        <p14:creationId xmlns:p14="http://schemas.microsoft.com/office/powerpoint/2010/main" val="16359704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7423615-B9F7-478A-8BCB-2700D0043923}" type="datetimeFigureOut">
              <a:rPr lang="en-US" smtClean="0">
                <a:solidFill>
                  <a:prstClr val="black"/>
                </a:solidFill>
                <a:latin typeface="Garamond"/>
              </a:rPr>
              <a:pPr/>
              <a:t>6/25/2019</a:t>
            </a:fld>
            <a:endParaRPr lang="en-US">
              <a:solidFill>
                <a:prstClr val="black"/>
              </a:solidFill>
              <a:latin typeface="Garamond"/>
            </a:endParaRPr>
          </a:p>
        </p:txBody>
      </p:sp>
      <p:sp>
        <p:nvSpPr>
          <p:cNvPr id="8" name="Footer Placeholder 7"/>
          <p:cNvSpPr>
            <a:spLocks noGrp="1"/>
          </p:cNvSpPr>
          <p:nvPr>
            <p:ph type="ftr" sz="quarter" idx="11"/>
          </p:nvPr>
        </p:nvSpPr>
        <p:spPr/>
        <p:txBody>
          <a:bodyPr/>
          <a:lstStyle/>
          <a:p>
            <a:endParaRPr lang="en-US">
              <a:solidFill>
                <a:prstClr val="black"/>
              </a:solidFill>
              <a:latin typeface="Garamond"/>
            </a:endParaRPr>
          </a:p>
        </p:txBody>
      </p:sp>
      <p:sp>
        <p:nvSpPr>
          <p:cNvPr id="9" name="Slide Number Placeholder 8"/>
          <p:cNvSpPr>
            <a:spLocks noGrp="1"/>
          </p:cNvSpPr>
          <p:nvPr>
            <p:ph type="sldNum" sz="quarter" idx="12"/>
          </p:nvPr>
        </p:nvSpPr>
        <p:spPr/>
        <p:txBody>
          <a:bodyPr/>
          <a:lstStyle/>
          <a:p>
            <a:fld id="{5FB76BE0-E638-426A-81C7-C6A380C7F407}" type="slidenum">
              <a:rPr lang="en-US" smtClean="0">
                <a:solidFill>
                  <a:prstClr val="black"/>
                </a:solidFill>
                <a:latin typeface="Garamond"/>
              </a:rPr>
              <a:pPr/>
              <a:t>‹#›</a:t>
            </a:fld>
            <a:endParaRPr lang="en-US">
              <a:solidFill>
                <a:prstClr val="black"/>
              </a:solidFill>
              <a:latin typeface="Garamond"/>
            </a:endParaRPr>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6460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15C09F-613A-8149-8CFA-949B7A714E9F}" type="datetimeFigureOut">
              <a:rPr lang="en-US" smtClean="0"/>
              <a:t>6/25/2019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7AE6A4-7AB9-E141-90AC-C8E9AB75D6CF}" type="slidenum">
              <a:rPr lang="en-US" smtClean="0"/>
              <a:t>‹#›</a:t>
            </a:fld>
            <a:endParaRPr lang="en-US"/>
          </a:p>
        </p:txBody>
      </p:sp>
    </p:spTree>
    <p:extLst>
      <p:ext uri="{BB962C8B-B14F-4D97-AF65-F5344CB8AC3E}">
        <p14:creationId xmlns:p14="http://schemas.microsoft.com/office/powerpoint/2010/main" val="4807041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7423615-B9F7-478A-8BCB-2700D0043923}" type="datetimeFigureOut">
              <a:rPr lang="en-US" smtClean="0">
                <a:solidFill>
                  <a:prstClr val="black"/>
                </a:solidFill>
                <a:latin typeface="Garamond"/>
              </a:rPr>
              <a:pPr/>
              <a:t>6/25/2019</a:t>
            </a:fld>
            <a:endParaRPr lang="en-US">
              <a:solidFill>
                <a:prstClr val="black"/>
              </a:solidFill>
              <a:latin typeface="Garamond"/>
            </a:endParaRPr>
          </a:p>
        </p:txBody>
      </p:sp>
      <p:sp>
        <p:nvSpPr>
          <p:cNvPr id="4" name="Footer Placeholder 3"/>
          <p:cNvSpPr>
            <a:spLocks noGrp="1"/>
          </p:cNvSpPr>
          <p:nvPr>
            <p:ph type="ftr" sz="quarter" idx="11"/>
          </p:nvPr>
        </p:nvSpPr>
        <p:spPr/>
        <p:txBody>
          <a:bodyPr/>
          <a:lstStyle/>
          <a:p>
            <a:endParaRPr lang="en-US">
              <a:solidFill>
                <a:prstClr val="black"/>
              </a:solidFill>
              <a:latin typeface="Garamond"/>
            </a:endParaRPr>
          </a:p>
        </p:txBody>
      </p:sp>
      <p:sp>
        <p:nvSpPr>
          <p:cNvPr id="5" name="Slide Number Placeholder 4"/>
          <p:cNvSpPr>
            <a:spLocks noGrp="1"/>
          </p:cNvSpPr>
          <p:nvPr>
            <p:ph type="sldNum" sz="quarter" idx="12"/>
          </p:nvPr>
        </p:nvSpPr>
        <p:spPr/>
        <p:txBody>
          <a:bodyPr/>
          <a:lstStyle/>
          <a:p>
            <a:fld id="{5FB76BE0-E638-426A-81C7-C6A380C7F407}" type="slidenum">
              <a:rPr lang="en-US" smtClean="0">
                <a:solidFill>
                  <a:prstClr val="black"/>
                </a:solidFill>
                <a:latin typeface="Garamond"/>
              </a:rPr>
              <a:pPr/>
              <a:t>‹#›</a:t>
            </a:fld>
            <a:endParaRPr lang="en-US">
              <a:solidFill>
                <a:prstClr val="black"/>
              </a:solidFill>
              <a:latin typeface="Garamond"/>
            </a:endParaRPr>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332099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423615-B9F7-478A-8BCB-2700D0043923}" type="datetimeFigureOut">
              <a:rPr lang="en-US" smtClean="0">
                <a:solidFill>
                  <a:prstClr val="black"/>
                </a:solidFill>
                <a:latin typeface="Garamond"/>
              </a:rPr>
              <a:pPr/>
              <a:t>6/25/2019</a:t>
            </a:fld>
            <a:endParaRPr lang="en-US">
              <a:solidFill>
                <a:prstClr val="black"/>
              </a:solidFill>
              <a:latin typeface="Garamond"/>
            </a:endParaRPr>
          </a:p>
        </p:txBody>
      </p:sp>
      <p:sp>
        <p:nvSpPr>
          <p:cNvPr id="3" name="Footer Placeholder 2"/>
          <p:cNvSpPr>
            <a:spLocks noGrp="1"/>
          </p:cNvSpPr>
          <p:nvPr>
            <p:ph type="ftr" sz="quarter" idx="11"/>
          </p:nvPr>
        </p:nvSpPr>
        <p:spPr/>
        <p:txBody>
          <a:bodyPr/>
          <a:lstStyle/>
          <a:p>
            <a:endParaRPr lang="en-US">
              <a:solidFill>
                <a:prstClr val="black"/>
              </a:solidFill>
              <a:latin typeface="Garamond"/>
            </a:endParaRPr>
          </a:p>
        </p:txBody>
      </p:sp>
      <p:sp>
        <p:nvSpPr>
          <p:cNvPr id="4" name="Slide Number Placeholder 3"/>
          <p:cNvSpPr>
            <a:spLocks noGrp="1"/>
          </p:cNvSpPr>
          <p:nvPr>
            <p:ph type="sldNum" sz="quarter" idx="12"/>
          </p:nvPr>
        </p:nvSpPr>
        <p:spPr/>
        <p:txBody>
          <a:bodyPr/>
          <a:lstStyle/>
          <a:p>
            <a:fld id="{5FB76BE0-E638-426A-81C7-C6A380C7F407}" type="slidenum">
              <a:rPr lang="en-US" smtClean="0">
                <a:solidFill>
                  <a:prstClr val="black"/>
                </a:solidFill>
                <a:latin typeface="Garamond"/>
              </a:rPr>
              <a:pPr/>
              <a:t>‹#›</a:t>
            </a:fld>
            <a:endParaRPr lang="en-US">
              <a:solidFill>
                <a:prstClr val="black"/>
              </a:solidFill>
              <a:latin typeface="Garamond"/>
            </a:endParaRPr>
          </a:p>
        </p:txBody>
      </p:sp>
    </p:spTree>
    <p:extLst>
      <p:ext uri="{BB962C8B-B14F-4D97-AF65-F5344CB8AC3E}">
        <p14:creationId xmlns:p14="http://schemas.microsoft.com/office/powerpoint/2010/main" val="6817632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423615-B9F7-478A-8BCB-2700D0043923}" type="datetimeFigureOut">
              <a:rPr lang="en-US" smtClean="0">
                <a:solidFill>
                  <a:prstClr val="black"/>
                </a:solidFill>
                <a:latin typeface="Garamond"/>
              </a:rPr>
              <a:pPr/>
              <a:t>6/25/2019</a:t>
            </a:fld>
            <a:endParaRPr lang="en-US">
              <a:solidFill>
                <a:prstClr val="black"/>
              </a:solidFill>
              <a:latin typeface="Garamond"/>
            </a:endParaRPr>
          </a:p>
        </p:txBody>
      </p:sp>
      <p:sp>
        <p:nvSpPr>
          <p:cNvPr id="6" name="Footer Placeholder 5"/>
          <p:cNvSpPr>
            <a:spLocks noGrp="1"/>
          </p:cNvSpPr>
          <p:nvPr>
            <p:ph type="ftr" sz="quarter" idx="11"/>
          </p:nvPr>
        </p:nvSpPr>
        <p:spPr/>
        <p:txBody>
          <a:bodyPr/>
          <a:lstStyle/>
          <a:p>
            <a:endParaRPr lang="en-US">
              <a:solidFill>
                <a:prstClr val="black"/>
              </a:solidFill>
              <a:latin typeface="Garamond"/>
            </a:endParaRPr>
          </a:p>
        </p:txBody>
      </p:sp>
      <p:sp>
        <p:nvSpPr>
          <p:cNvPr id="7" name="Slide Number Placeholder 6"/>
          <p:cNvSpPr>
            <a:spLocks noGrp="1"/>
          </p:cNvSpPr>
          <p:nvPr>
            <p:ph type="sldNum" sz="quarter" idx="12"/>
          </p:nvPr>
        </p:nvSpPr>
        <p:spPr/>
        <p:txBody>
          <a:bodyPr/>
          <a:lstStyle/>
          <a:p>
            <a:fld id="{5FB76BE0-E638-426A-81C7-C6A380C7F407}" type="slidenum">
              <a:rPr lang="en-US" smtClean="0">
                <a:solidFill>
                  <a:prstClr val="black"/>
                </a:solidFill>
                <a:latin typeface="Garamond"/>
              </a:rPr>
              <a:pPr/>
              <a:t>‹#›</a:t>
            </a:fld>
            <a:endParaRPr lang="en-US">
              <a:solidFill>
                <a:prstClr val="black"/>
              </a:solidFill>
              <a:latin typeface="Garamond"/>
            </a:endParaRPr>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64467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423615-B9F7-478A-8BCB-2700D0043923}" type="datetimeFigureOut">
              <a:rPr lang="en-US" smtClean="0">
                <a:solidFill>
                  <a:prstClr val="black"/>
                </a:solidFill>
                <a:latin typeface="Garamond"/>
              </a:rPr>
              <a:pPr/>
              <a:t>6/25/2019</a:t>
            </a:fld>
            <a:endParaRPr lang="en-US">
              <a:solidFill>
                <a:prstClr val="black"/>
              </a:solidFill>
              <a:latin typeface="Garamond"/>
            </a:endParaRPr>
          </a:p>
        </p:txBody>
      </p:sp>
      <p:sp>
        <p:nvSpPr>
          <p:cNvPr id="6" name="Footer Placeholder 5"/>
          <p:cNvSpPr>
            <a:spLocks noGrp="1"/>
          </p:cNvSpPr>
          <p:nvPr>
            <p:ph type="ftr" sz="quarter" idx="11"/>
          </p:nvPr>
        </p:nvSpPr>
        <p:spPr/>
        <p:txBody>
          <a:bodyPr/>
          <a:lstStyle/>
          <a:p>
            <a:endParaRPr lang="en-US" dirty="0">
              <a:solidFill>
                <a:prstClr val="black"/>
              </a:solidFill>
              <a:latin typeface="Garamond"/>
            </a:endParaRPr>
          </a:p>
        </p:txBody>
      </p:sp>
      <p:sp>
        <p:nvSpPr>
          <p:cNvPr id="7" name="Slide Number Placeholder 6"/>
          <p:cNvSpPr>
            <a:spLocks noGrp="1"/>
          </p:cNvSpPr>
          <p:nvPr>
            <p:ph type="sldNum" sz="quarter" idx="12"/>
          </p:nvPr>
        </p:nvSpPr>
        <p:spPr/>
        <p:txBody>
          <a:bodyPr/>
          <a:lstStyle/>
          <a:p>
            <a:fld id="{5FB76BE0-E638-426A-81C7-C6A380C7F407}" type="slidenum">
              <a:rPr lang="en-US" smtClean="0">
                <a:solidFill>
                  <a:prstClr val="black"/>
                </a:solidFill>
                <a:latin typeface="Garamond"/>
              </a:rPr>
              <a:pPr/>
              <a:t>‹#›</a:t>
            </a:fld>
            <a:endParaRPr lang="en-US">
              <a:solidFill>
                <a:prstClr val="black"/>
              </a:solidFill>
              <a:latin typeface="Garamond"/>
            </a:endParaRPr>
          </a:p>
        </p:txBody>
      </p:sp>
    </p:spTree>
    <p:extLst>
      <p:ext uri="{BB962C8B-B14F-4D97-AF65-F5344CB8AC3E}">
        <p14:creationId xmlns:p14="http://schemas.microsoft.com/office/powerpoint/2010/main" val="40539830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423615-B9F7-478A-8BCB-2700D0043923}" type="datetimeFigureOut">
              <a:rPr lang="en-US" smtClean="0">
                <a:solidFill>
                  <a:prstClr val="black"/>
                </a:solidFill>
                <a:latin typeface="Garamond"/>
              </a:rPr>
              <a:pPr/>
              <a:t>6/25/2019</a:t>
            </a:fld>
            <a:endParaRPr lang="en-US">
              <a:solidFill>
                <a:prstClr val="black"/>
              </a:solidFill>
              <a:latin typeface="Garamond"/>
            </a:endParaRPr>
          </a:p>
        </p:txBody>
      </p:sp>
      <p:sp>
        <p:nvSpPr>
          <p:cNvPr id="6" name="Footer Placeholder 5"/>
          <p:cNvSpPr>
            <a:spLocks noGrp="1"/>
          </p:cNvSpPr>
          <p:nvPr>
            <p:ph type="ftr" sz="quarter" idx="11"/>
          </p:nvPr>
        </p:nvSpPr>
        <p:spPr/>
        <p:txBody>
          <a:bodyPr/>
          <a:lstStyle/>
          <a:p>
            <a:endParaRPr lang="en-US">
              <a:solidFill>
                <a:prstClr val="black"/>
              </a:solidFill>
              <a:latin typeface="Garamond"/>
            </a:endParaRPr>
          </a:p>
        </p:txBody>
      </p:sp>
      <p:sp>
        <p:nvSpPr>
          <p:cNvPr id="7" name="Slide Number Placeholder 6"/>
          <p:cNvSpPr>
            <a:spLocks noGrp="1"/>
          </p:cNvSpPr>
          <p:nvPr>
            <p:ph type="sldNum" sz="quarter" idx="12"/>
          </p:nvPr>
        </p:nvSpPr>
        <p:spPr/>
        <p:txBody>
          <a:bodyPr/>
          <a:lstStyle/>
          <a:p>
            <a:fld id="{5FB76BE0-E638-426A-81C7-C6A380C7F407}" type="slidenum">
              <a:rPr lang="en-US" smtClean="0">
                <a:solidFill>
                  <a:prstClr val="black"/>
                </a:solidFill>
                <a:latin typeface="Garamond"/>
              </a:rPr>
              <a:pPr/>
              <a:t>‹#›</a:t>
            </a:fld>
            <a:endParaRPr lang="en-US">
              <a:solidFill>
                <a:prstClr val="black"/>
              </a:solidFill>
              <a:latin typeface="Garamond"/>
            </a:endParaRPr>
          </a:p>
        </p:txBody>
      </p:sp>
    </p:spTree>
    <p:extLst>
      <p:ext uri="{BB962C8B-B14F-4D97-AF65-F5344CB8AC3E}">
        <p14:creationId xmlns:p14="http://schemas.microsoft.com/office/powerpoint/2010/main" val="22434572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423615-B9F7-478A-8BCB-2700D0043923}" type="datetimeFigureOut">
              <a:rPr lang="en-US" smtClean="0">
                <a:solidFill>
                  <a:prstClr val="black"/>
                </a:solidFill>
                <a:latin typeface="Garamond"/>
              </a:rPr>
              <a:pPr/>
              <a:t>6/25/2019</a:t>
            </a:fld>
            <a:endParaRPr lang="en-US">
              <a:solidFill>
                <a:prstClr val="black"/>
              </a:solidFill>
              <a:latin typeface="Garamond"/>
            </a:endParaRPr>
          </a:p>
        </p:txBody>
      </p:sp>
      <p:sp>
        <p:nvSpPr>
          <p:cNvPr id="5" name="Footer Placeholder 4"/>
          <p:cNvSpPr>
            <a:spLocks noGrp="1"/>
          </p:cNvSpPr>
          <p:nvPr>
            <p:ph type="ftr" sz="quarter" idx="11"/>
          </p:nvPr>
        </p:nvSpPr>
        <p:spPr/>
        <p:txBody>
          <a:bodyPr/>
          <a:lstStyle/>
          <a:p>
            <a:endParaRPr lang="en-US">
              <a:solidFill>
                <a:prstClr val="black"/>
              </a:solidFill>
              <a:latin typeface="Garamond"/>
            </a:endParaRPr>
          </a:p>
        </p:txBody>
      </p:sp>
      <p:sp>
        <p:nvSpPr>
          <p:cNvPr id="6" name="Slide Number Placeholder 5"/>
          <p:cNvSpPr>
            <a:spLocks noGrp="1"/>
          </p:cNvSpPr>
          <p:nvPr>
            <p:ph type="sldNum" sz="quarter" idx="12"/>
          </p:nvPr>
        </p:nvSpPr>
        <p:spPr/>
        <p:txBody>
          <a:bodyPr/>
          <a:lstStyle/>
          <a:p>
            <a:fld id="{5FB76BE0-E638-426A-81C7-C6A380C7F407}" type="slidenum">
              <a:rPr lang="en-US" smtClean="0">
                <a:solidFill>
                  <a:prstClr val="black"/>
                </a:solidFill>
                <a:latin typeface="Garamond"/>
              </a:rPr>
              <a:pPr/>
              <a:t>‹#›</a:t>
            </a:fld>
            <a:endParaRPr lang="en-US">
              <a:solidFill>
                <a:prstClr val="black"/>
              </a:solidFill>
              <a:latin typeface="Garamond"/>
            </a:endParaRPr>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03384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423615-B9F7-478A-8BCB-2700D0043923}" type="datetimeFigureOut">
              <a:rPr lang="en-US" smtClean="0">
                <a:solidFill>
                  <a:prstClr val="black"/>
                </a:solidFill>
                <a:latin typeface="Garamond"/>
              </a:rPr>
              <a:pPr/>
              <a:t>6/25/2019</a:t>
            </a:fld>
            <a:endParaRPr lang="en-US">
              <a:solidFill>
                <a:prstClr val="black"/>
              </a:solidFill>
              <a:latin typeface="Garamond"/>
            </a:endParaRPr>
          </a:p>
        </p:txBody>
      </p:sp>
      <p:sp>
        <p:nvSpPr>
          <p:cNvPr id="5" name="Footer Placeholder 4"/>
          <p:cNvSpPr>
            <a:spLocks noGrp="1"/>
          </p:cNvSpPr>
          <p:nvPr>
            <p:ph type="ftr" sz="quarter" idx="11"/>
          </p:nvPr>
        </p:nvSpPr>
        <p:spPr/>
        <p:txBody>
          <a:bodyPr/>
          <a:lstStyle/>
          <a:p>
            <a:endParaRPr lang="en-US">
              <a:solidFill>
                <a:prstClr val="black"/>
              </a:solidFill>
              <a:latin typeface="Garamond"/>
            </a:endParaRPr>
          </a:p>
        </p:txBody>
      </p:sp>
      <p:sp>
        <p:nvSpPr>
          <p:cNvPr id="6" name="Slide Number Placeholder 5"/>
          <p:cNvSpPr>
            <a:spLocks noGrp="1"/>
          </p:cNvSpPr>
          <p:nvPr>
            <p:ph type="sldNum" sz="quarter" idx="12"/>
          </p:nvPr>
        </p:nvSpPr>
        <p:spPr/>
        <p:txBody>
          <a:bodyPr/>
          <a:lstStyle/>
          <a:p>
            <a:fld id="{5FB76BE0-E638-426A-81C7-C6A380C7F407}" type="slidenum">
              <a:rPr lang="en-US" smtClean="0">
                <a:solidFill>
                  <a:prstClr val="black"/>
                </a:solidFill>
                <a:latin typeface="Garamond"/>
              </a:rPr>
              <a:pPr/>
              <a:t>‹#›</a:t>
            </a:fld>
            <a:endParaRPr lang="en-US">
              <a:solidFill>
                <a:prstClr val="black"/>
              </a:solidFill>
              <a:latin typeface="Garamond"/>
            </a:endParaRPr>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r>
              <a:rPr lang="en-US" sz="7200" dirty="0">
                <a:solidFill>
                  <a:prstClr val="black"/>
                </a:solidFill>
                <a:latin typeface="Garamond"/>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algn="r"/>
            <a:r>
              <a:rPr lang="en-US" sz="7200" dirty="0">
                <a:solidFill>
                  <a:prstClr val="black"/>
                </a:solidFill>
                <a:latin typeface="Garamond"/>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37397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423615-B9F7-478A-8BCB-2700D0043923}" type="datetimeFigureOut">
              <a:rPr lang="en-US" smtClean="0">
                <a:solidFill>
                  <a:prstClr val="black"/>
                </a:solidFill>
                <a:latin typeface="Garamond"/>
              </a:rPr>
              <a:pPr/>
              <a:t>6/25/2019</a:t>
            </a:fld>
            <a:endParaRPr lang="en-US">
              <a:solidFill>
                <a:prstClr val="black"/>
              </a:solidFill>
              <a:latin typeface="Garamond"/>
            </a:endParaRPr>
          </a:p>
        </p:txBody>
      </p:sp>
      <p:sp>
        <p:nvSpPr>
          <p:cNvPr id="5" name="Footer Placeholder 4"/>
          <p:cNvSpPr>
            <a:spLocks noGrp="1"/>
          </p:cNvSpPr>
          <p:nvPr>
            <p:ph type="ftr" sz="quarter" idx="11"/>
          </p:nvPr>
        </p:nvSpPr>
        <p:spPr/>
        <p:txBody>
          <a:bodyPr/>
          <a:lstStyle/>
          <a:p>
            <a:endParaRPr lang="en-US">
              <a:solidFill>
                <a:prstClr val="black"/>
              </a:solidFill>
              <a:latin typeface="Garamond"/>
            </a:endParaRPr>
          </a:p>
        </p:txBody>
      </p:sp>
      <p:sp>
        <p:nvSpPr>
          <p:cNvPr id="6" name="Slide Number Placeholder 5"/>
          <p:cNvSpPr>
            <a:spLocks noGrp="1"/>
          </p:cNvSpPr>
          <p:nvPr>
            <p:ph type="sldNum" sz="quarter" idx="12"/>
          </p:nvPr>
        </p:nvSpPr>
        <p:spPr/>
        <p:txBody>
          <a:bodyPr/>
          <a:lstStyle/>
          <a:p>
            <a:fld id="{5FB76BE0-E638-426A-81C7-C6A380C7F407}" type="slidenum">
              <a:rPr lang="en-US" smtClean="0">
                <a:solidFill>
                  <a:prstClr val="black"/>
                </a:solidFill>
                <a:latin typeface="Garamond"/>
              </a:rPr>
              <a:pPr/>
              <a:t>‹#›</a:t>
            </a:fld>
            <a:endParaRPr lang="en-US">
              <a:solidFill>
                <a:prstClr val="black"/>
              </a:solidFill>
              <a:latin typeface="Garamond"/>
            </a:endParaRPr>
          </a:p>
        </p:txBody>
      </p:sp>
    </p:spTree>
    <p:extLst>
      <p:ext uri="{BB962C8B-B14F-4D97-AF65-F5344CB8AC3E}">
        <p14:creationId xmlns:p14="http://schemas.microsoft.com/office/powerpoint/2010/main" val="1726677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423615-B9F7-478A-8BCB-2700D0043923}" type="datetimeFigureOut">
              <a:rPr lang="en-US" smtClean="0">
                <a:solidFill>
                  <a:prstClr val="black"/>
                </a:solidFill>
                <a:latin typeface="Garamond"/>
              </a:rPr>
              <a:pPr/>
              <a:t>6/25/2019</a:t>
            </a:fld>
            <a:endParaRPr lang="en-US">
              <a:solidFill>
                <a:prstClr val="black"/>
              </a:solidFill>
              <a:latin typeface="Garamond"/>
            </a:endParaRPr>
          </a:p>
        </p:txBody>
      </p:sp>
      <p:sp>
        <p:nvSpPr>
          <p:cNvPr id="5" name="Footer Placeholder 4"/>
          <p:cNvSpPr>
            <a:spLocks noGrp="1"/>
          </p:cNvSpPr>
          <p:nvPr>
            <p:ph type="ftr" sz="quarter" idx="11"/>
          </p:nvPr>
        </p:nvSpPr>
        <p:spPr/>
        <p:txBody>
          <a:bodyPr/>
          <a:lstStyle/>
          <a:p>
            <a:endParaRPr lang="en-US">
              <a:solidFill>
                <a:prstClr val="black"/>
              </a:solidFill>
              <a:latin typeface="Garamond"/>
            </a:endParaRPr>
          </a:p>
        </p:txBody>
      </p:sp>
      <p:sp>
        <p:nvSpPr>
          <p:cNvPr id="6" name="Slide Number Placeholder 5"/>
          <p:cNvSpPr>
            <a:spLocks noGrp="1"/>
          </p:cNvSpPr>
          <p:nvPr>
            <p:ph type="sldNum" sz="quarter" idx="12"/>
          </p:nvPr>
        </p:nvSpPr>
        <p:spPr/>
        <p:txBody>
          <a:bodyPr/>
          <a:lstStyle/>
          <a:p>
            <a:fld id="{5FB76BE0-E638-426A-81C7-C6A380C7F407}" type="slidenum">
              <a:rPr lang="en-US" smtClean="0">
                <a:solidFill>
                  <a:prstClr val="black"/>
                </a:solidFill>
                <a:latin typeface="Garamond"/>
              </a:rPr>
              <a:pPr/>
              <a:t>‹#›</a:t>
            </a:fld>
            <a:endParaRPr lang="en-US">
              <a:solidFill>
                <a:prstClr val="black"/>
              </a:solidFill>
              <a:latin typeface="Garamond"/>
            </a:endParaRPr>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r>
              <a:rPr lang="en-US" sz="8000" dirty="0">
                <a:solidFill>
                  <a:prstClr val="black"/>
                </a:solidFill>
                <a:latin typeface="Garamond"/>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algn="r"/>
            <a:r>
              <a:rPr lang="en-US" sz="8000" dirty="0">
                <a:solidFill>
                  <a:prstClr val="black"/>
                </a:solidFill>
                <a:latin typeface="Garamond"/>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325266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423615-B9F7-478A-8BCB-2700D0043923}" type="datetimeFigureOut">
              <a:rPr lang="en-US" smtClean="0">
                <a:solidFill>
                  <a:prstClr val="black"/>
                </a:solidFill>
                <a:latin typeface="Garamond"/>
              </a:rPr>
              <a:pPr/>
              <a:t>6/25/2019</a:t>
            </a:fld>
            <a:endParaRPr lang="en-US">
              <a:solidFill>
                <a:prstClr val="black"/>
              </a:solidFill>
              <a:latin typeface="Garamond"/>
            </a:endParaRPr>
          </a:p>
        </p:txBody>
      </p:sp>
      <p:sp>
        <p:nvSpPr>
          <p:cNvPr id="5" name="Footer Placeholder 4"/>
          <p:cNvSpPr>
            <a:spLocks noGrp="1"/>
          </p:cNvSpPr>
          <p:nvPr>
            <p:ph type="ftr" sz="quarter" idx="11"/>
          </p:nvPr>
        </p:nvSpPr>
        <p:spPr/>
        <p:txBody>
          <a:bodyPr/>
          <a:lstStyle/>
          <a:p>
            <a:endParaRPr lang="en-US">
              <a:solidFill>
                <a:prstClr val="black"/>
              </a:solidFill>
              <a:latin typeface="Garamond"/>
            </a:endParaRPr>
          </a:p>
        </p:txBody>
      </p:sp>
      <p:sp>
        <p:nvSpPr>
          <p:cNvPr id="6" name="Slide Number Placeholder 5"/>
          <p:cNvSpPr>
            <a:spLocks noGrp="1"/>
          </p:cNvSpPr>
          <p:nvPr>
            <p:ph type="sldNum" sz="quarter" idx="12"/>
          </p:nvPr>
        </p:nvSpPr>
        <p:spPr/>
        <p:txBody>
          <a:bodyPr/>
          <a:lstStyle/>
          <a:p>
            <a:fld id="{5FB76BE0-E638-426A-81C7-C6A380C7F407}" type="slidenum">
              <a:rPr lang="en-US" smtClean="0">
                <a:solidFill>
                  <a:prstClr val="black"/>
                </a:solidFill>
                <a:latin typeface="Garamond"/>
              </a:rPr>
              <a:pPr/>
              <a:t>‹#›</a:t>
            </a:fld>
            <a:endParaRPr lang="en-US">
              <a:solidFill>
                <a:prstClr val="black"/>
              </a:solidFill>
              <a:latin typeface="Garamond"/>
            </a:endParaRPr>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9210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0.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1.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2.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3.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4.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5.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theme" Target="../theme/theme16.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6" Type="http://schemas.openxmlformats.org/officeDocument/2006/relationships/theme" Target="../theme/theme7.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theme" Target="../theme/theme8.xml"/><Relationship Id="rId3" Type="http://schemas.openxmlformats.org/officeDocument/2006/relationships/slideLayout" Target="../slideLayouts/slideLayout87.xml"/><Relationship Id="rId21" Type="http://schemas.openxmlformats.org/officeDocument/2006/relationships/image" Target="../media/image7.png"/><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image" Target="../media/image6.png"/><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19" Type="http://schemas.openxmlformats.org/officeDocument/2006/relationships/image" Target="../media/image5.jpg"/><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theme" Target="../theme/theme9.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15C09F-613A-8149-8CFA-949B7A714E9F}" type="datetimeFigureOut">
              <a:rPr lang="en-US" smtClean="0"/>
              <a:t>6/25/2019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7AE6A4-7AB9-E141-90AC-C8E9AB75D6CF}" type="slidenum">
              <a:rPr lang="en-US" smtClean="0"/>
              <a:t>‹#›</a:t>
            </a:fld>
            <a:endParaRPr lang="en-US"/>
          </a:p>
        </p:txBody>
      </p:sp>
    </p:spTree>
    <p:extLst>
      <p:ext uri="{BB962C8B-B14F-4D97-AF65-F5344CB8AC3E}">
        <p14:creationId xmlns:p14="http://schemas.microsoft.com/office/powerpoint/2010/main" val="376900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40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0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defTabSz="914400">
              <a:defRPr/>
            </a:pPr>
            <a:r>
              <a:rPr lang="en-US"/>
              <a:t>3/8/16</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defTabSz="9144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cs typeface="+mn-cs"/>
              </a:defRPr>
            </a:lvl1pPr>
          </a:lstStyle>
          <a:p>
            <a:pPr defTabSz="914400">
              <a:defRPr/>
            </a:pPr>
            <a:fld id="{530205D4-C9C3-0245-BD09-46592FFE32F2}" type="slidenum">
              <a:rPr lang="en-US"/>
              <a:pPr defTabSz="914400">
                <a:defRPr/>
              </a:pPr>
              <a:t>‹#›</a:t>
            </a:fld>
            <a:endParaRPr lang="en-US"/>
          </a:p>
        </p:txBody>
      </p:sp>
    </p:spTree>
    <p:extLst>
      <p:ext uri="{BB962C8B-B14F-4D97-AF65-F5344CB8AC3E}">
        <p14:creationId xmlns:p14="http://schemas.microsoft.com/office/powerpoint/2010/main" val="3222358076"/>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latin typeface="Calibri"/>
                <a:ea typeface="ＭＳ Ｐゴシック" charset="0"/>
                <a:cs typeface="ＭＳ Ｐゴシック" charset="0"/>
              </a:rPr>
              <a:t>3/8/16</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a typeface="ＭＳ Ｐゴシック" charset="0"/>
              <a:cs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CBA9CF-7BAB-6F4B-B868-33F9444B686C}" type="slidenum">
              <a:rPr lang="en-US" smtClean="0">
                <a:solidFill>
                  <a:prstClr val="black">
                    <a:tint val="75000"/>
                  </a:prstClr>
                </a:solidFill>
                <a:latin typeface="Calibri"/>
                <a:ea typeface="ＭＳ Ｐゴシック" charset="0"/>
                <a:cs typeface="ＭＳ Ｐゴシック" charset="0"/>
              </a:rPr>
              <a:pPr/>
              <a:t>‹#›</a:t>
            </a:fld>
            <a:endParaRPr lang="en-US">
              <a:solidFill>
                <a:prstClr val="black">
                  <a:tint val="75000"/>
                </a:prstClr>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805770769"/>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E75D65-6D58-C945-BE9B-1CD476F0F516}" type="datetimeFigureOut">
              <a:rPr lang="en-US" smtClean="0">
                <a:solidFill>
                  <a:prstClr val="black">
                    <a:tint val="75000"/>
                  </a:prstClr>
                </a:solidFill>
                <a:latin typeface="Calibri"/>
                <a:ea typeface="ＭＳ Ｐゴシック" charset="0"/>
                <a:cs typeface="ＭＳ Ｐゴシック" charset="0"/>
              </a:rPr>
              <a:pPr/>
              <a:t>6/25/2019</a:t>
            </a:fld>
            <a:endParaRPr lang="en-US">
              <a:solidFill>
                <a:prstClr val="black">
                  <a:tint val="75000"/>
                </a:prstClr>
              </a:solidFill>
              <a:latin typeface="Calibri"/>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a typeface="ＭＳ Ｐゴシック" charset="0"/>
              <a:cs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CBA9CF-7BAB-6F4B-B868-33F9444B686C}" type="slidenum">
              <a:rPr lang="en-US" smtClean="0">
                <a:solidFill>
                  <a:prstClr val="black">
                    <a:tint val="75000"/>
                  </a:prstClr>
                </a:solidFill>
                <a:latin typeface="Calibri"/>
                <a:ea typeface="ＭＳ Ｐゴシック" charset="0"/>
                <a:cs typeface="ＭＳ Ｐゴシック" charset="0"/>
              </a:rPr>
              <a:pPr/>
              <a:t>‹#›</a:t>
            </a:fld>
            <a:endParaRPr lang="en-US">
              <a:solidFill>
                <a:prstClr val="black">
                  <a:tint val="75000"/>
                </a:prstClr>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989912314"/>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40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0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defTabSz="914400">
              <a:defRPr/>
            </a:pPr>
            <a:fld id="{D0D9FC8C-F535-8845-BF54-DA342840BE38}" type="datetimeFigureOut">
              <a:rPr lang="en-US"/>
              <a:pPr defTabSz="914400">
                <a:defRPr/>
              </a:pPr>
              <a:t>6/25/2019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defTabSz="9144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cs typeface="+mn-cs"/>
              </a:defRPr>
            </a:lvl1pPr>
          </a:lstStyle>
          <a:p>
            <a:pPr defTabSz="914400">
              <a:defRPr/>
            </a:pPr>
            <a:fld id="{530205D4-C9C3-0245-BD09-46592FFE32F2}" type="slidenum">
              <a:rPr lang="en-US"/>
              <a:pPr defTabSz="914400">
                <a:defRPr/>
              </a:pPr>
              <a:t>‹#›</a:t>
            </a:fld>
            <a:endParaRPr lang="en-US"/>
          </a:p>
        </p:txBody>
      </p:sp>
    </p:spTree>
    <p:extLst>
      <p:ext uri="{BB962C8B-B14F-4D97-AF65-F5344CB8AC3E}">
        <p14:creationId xmlns:p14="http://schemas.microsoft.com/office/powerpoint/2010/main" val="465759554"/>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957EF88-4C56-49C0-9330-111954F9FFF1}" type="datetimeFigureOut">
              <a:rPr lang="en-US" smtClean="0">
                <a:solidFill>
                  <a:srgbClr val="4C5B52">
                    <a:tint val="75000"/>
                  </a:srgbClr>
                </a:solidFill>
                <a:latin typeface="Calibri"/>
                <a:ea typeface="ＭＳ Ｐゴシック" charset="0"/>
                <a:cs typeface="ＭＳ Ｐゴシック" charset="0"/>
              </a:rPr>
              <a:pPr defTabSz="914400"/>
              <a:t>6/25/2019</a:t>
            </a:fld>
            <a:endParaRPr lang="en-US">
              <a:solidFill>
                <a:srgbClr val="4C5B52">
                  <a:tint val="75000"/>
                </a:srgbClr>
              </a:solidFill>
              <a:latin typeface="Calibri"/>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srgbClr val="4C5B52">
                  <a:tint val="75000"/>
                </a:srgbClr>
              </a:solidFill>
              <a:latin typeface="Calibri"/>
              <a:ea typeface="ＭＳ Ｐゴシック" charset="0"/>
              <a:cs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1C27C8F-A94B-4A68-9C66-F7CBC7C5216C}" type="slidenum">
              <a:rPr lang="en-US" smtClean="0">
                <a:solidFill>
                  <a:srgbClr val="4C5B52">
                    <a:tint val="75000"/>
                  </a:srgbClr>
                </a:solidFill>
                <a:latin typeface="Calibri"/>
                <a:ea typeface="ＭＳ Ｐゴシック" charset="0"/>
                <a:cs typeface="ＭＳ Ｐゴシック" charset="0"/>
              </a:rPr>
              <a:pPr defTabSz="914400"/>
              <a:t>‹#›</a:t>
            </a:fld>
            <a:endParaRPr lang="en-US">
              <a:solidFill>
                <a:srgbClr val="4C5B52">
                  <a:tint val="75000"/>
                </a:srgbClr>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93182358"/>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latin typeface="Calibri"/>
                <a:ea typeface="ＭＳ Ｐゴシック" charset="0"/>
                <a:cs typeface="ＭＳ Ｐゴシック" charset="0"/>
              </a:rPr>
              <a:t>3/8/16</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a typeface="ＭＳ Ｐゴシック" charset="0"/>
              <a:cs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CBA9CF-7BAB-6F4B-B868-33F9444B686C}" type="slidenum">
              <a:rPr lang="en-US" smtClean="0">
                <a:solidFill>
                  <a:prstClr val="black">
                    <a:tint val="75000"/>
                  </a:prstClr>
                </a:solidFill>
                <a:latin typeface="Calibri"/>
                <a:ea typeface="ＭＳ Ｐゴシック" charset="0"/>
                <a:cs typeface="ＭＳ Ｐゴシック" charset="0"/>
              </a:rPr>
              <a:pPr/>
              <a:t>‹#›</a:t>
            </a:fld>
            <a:endParaRPr lang="en-US">
              <a:solidFill>
                <a:prstClr val="black">
                  <a:tint val="75000"/>
                </a:prstClr>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113446106"/>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46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46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rgbClr val="4C5B52">
                    <a:tint val="75000"/>
                  </a:srgbClr>
                </a:solidFill>
                <a:latin typeface="Calibri"/>
                <a:ea typeface="+mn-ea"/>
                <a:cs typeface="+mn-cs"/>
              </a:defRPr>
            </a:lvl1pPr>
          </a:lstStyle>
          <a:p>
            <a:pPr defTabSz="914400">
              <a:defRPr/>
            </a:pPr>
            <a:fld id="{FD1114C7-6FFF-2648-BA84-FEC090412840}" type="datetimeFigureOut">
              <a:rPr lang="en-US"/>
              <a:pPr defTabSz="914400">
                <a:defRPr/>
              </a:pPr>
              <a:t>6/25/2019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rgbClr val="4C5B52">
                    <a:tint val="75000"/>
                  </a:srgbClr>
                </a:solidFill>
                <a:latin typeface="Calibri"/>
                <a:ea typeface="+mn-ea"/>
                <a:cs typeface="+mn-cs"/>
              </a:defRPr>
            </a:lvl1pPr>
          </a:lstStyle>
          <a:p>
            <a:pPr defTabSz="9144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rgbClr val="4C5B52">
                    <a:tint val="75000"/>
                  </a:srgbClr>
                </a:solidFill>
                <a:latin typeface="Calibri"/>
                <a:ea typeface="+mn-ea"/>
                <a:cs typeface="+mn-cs"/>
              </a:defRPr>
            </a:lvl1pPr>
          </a:lstStyle>
          <a:p>
            <a:pPr defTabSz="914400">
              <a:defRPr/>
            </a:pPr>
            <a:fld id="{674CA93A-5C2E-674E-B009-1DFDA00E1BF6}" type="slidenum">
              <a:rPr lang="en-US"/>
              <a:pPr defTabSz="914400">
                <a:defRPr/>
              </a:pPr>
              <a:t>‹#›</a:t>
            </a:fld>
            <a:endParaRPr lang="en-US"/>
          </a:p>
        </p:txBody>
      </p:sp>
    </p:spTree>
    <p:extLst>
      <p:ext uri="{BB962C8B-B14F-4D97-AF65-F5344CB8AC3E}">
        <p14:creationId xmlns:p14="http://schemas.microsoft.com/office/powerpoint/2010/main" val="2924842832"/>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Lst>
  <p:txStyles>
    <p:titleStyle>
      <a:lvl1pPr algn="ctr"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latin typeface="Calibri"/>
                <a:ea typeface="ＭＳ Ｐゴシック" charset="0"/>
                <a:cs typeface="ＭＳ Ｐゴシック" charset="0"/>
              </a:rPr>
              <a:t>3/8/16</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a typeface="ＭＳ Ｐゴシック" charset="0"/>
              <a:cs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CBA9CF-7BAB-6F4B-B868-33F9444B686C}" type="slidenum">
              <a:rPr lang="en-US" smtClean="0">
                <a:solidFill>
                  <a:prstClr val="black">
                    <a:tint val="75000"/>
                  </a:prstClr>
                </a:solidFill>
                <a:latin typeface="Calibri"/>
                <a:ea typeface="ＭＳ Ｐゴシック" charset="0"/>
                <a:cs typeface="ＭＳ Ｐゴシック" charset="0"/>
              </a:rPr>
              <a:pPr/>
              <a:t>‹#›</a:t>
            </a:fld>
            <a:endParaRPr lang="en-US">
              <a:solidFill>
                <a:prstClr val="black">
                  <a:tint val="75000"/>
                </a:prstClr>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0906797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latin typeface="Calibri"/>
                <a:ea typeface="ＭＳ Ｐゴシック" charset="0"/>
                <a:cs typeface="ＭＳ Ｐゴシック" charset="0"/>
              </a:rPr>
              <a:t>3/8/16</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a typeface="ＭＳ Ｐゴシック" charset="0"/>
              <a:cs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CBA9CF-7BAB-6F4B-B868-33F9444B686C}" type="slidenum">
              <a:rPr lang="en-US" smtClean="0">
                <a:solidFill>
                  <a:prstClr val="black">
                    <a:tint val="75000"/>
                  </a:prstClr>
                </a:solidFill>
                <a:latin typeface="Calibri"/>
                <a:ea typeface="ＭＳ Ｐゴシック" charset="0"/>
                <a:cs typeface="ＭＳ Ｐゴシック" charset="0"/>
              </a:rPr>
              <a:pPr/>
              <a:t>‹#›</a:t>
            </a:fld>
            <a:endParaRPr lang="en-US">
              <a:solidFill>
                <a:prstClr val="black">
                  <a:tint val="75000"/>
                </a:prstClr>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6666404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defTabSz="914400">
              <a:defRPr/>
            </a:pPr>
            <a:r>
              <a:rPr lang="en-US"/>
              <a:t>3/8/16</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defTabSz="9144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cs typeface="+mn-cs"/>
              </a:defRPr>
            </a:lvl1pPr>
          </a:lstStyle>
          <a:p>
            <a:pPr defTabSz="914400">
              <a:defRPr/>
            </a:pPr>
            <a:fld id="{60A68119-41EE-1C4D-ACBE-1EE81E6D2578}" type="slidenum">
              <a:rPr lang="en-US"/>
              <a:pPr defTabSz="914400">
                <a:defRPr/>
              </a:pPr>
              <a:t>‹#›</a:t>
            </a:fld>
            <a:endParaRPr lang="en-US"/>
          </a:p>
        </p:txBody>
      </p:sp>
    </p:spTree>
    <p:extLst>
      <p:ext uri="{BB962C8B-B14F-4D97-AF65-F5344CB8AC3E}">
        <p14:creationId xmlns:p14="http://schemas.microsoft.com/office/powerpoint/2010/main" val="413202794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sldNum="0" hdr="0" ftr="0" dt="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r>
              <a:rPr lang="en-US">
                <a:solidFill>
                  <a:srgbClr val="FEFAC9"/>
                </a:solidFill>
                <a:latin typeface="Constantia"/>
                <a:ea typeface="ＭＳ Ｐゴシック" charset="0"/>
                <a:cs typeface="ＭＳ Ｐゴシック" charset="0"/>
              </a:rPr>
              <a:t>3/8/16</a:t>
            </a:r>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solidFill>
                <a:srgbClr val="FEFAC9"/>
              </a:solidFill>
              <a:latin typeface="Constantia"/>
              <a:ea typeface="ＭＳ Ｐゴシック" charset="0"/>
              <a:cs typeface="ＭＳ Ｐゴシック" charset="0"/>
            </a:endParaRPr>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E5FD27E0-2656-664F-A073-2B533E30E303}" type="slidenum">
              <a:rPr lang="en-US" smtClean="0">
                <a:solidFill>
                  <a:srgbClr val="FEFAC9"/>
                </a:solidFill>
                <a:latin typeface="Constantia"/>
                <a:ea typeface="ＭＳ Ｐゴシック" charset="0"/>
                <a:cs typeface="ＭＳ Ｐゴシック" charset="0"/>
              </a:rPr>
              <a:pPr/>
              <a:t>‹#›</a:t>
            </a:fld>
            <a:endParaRPr lang="en-US">
              <a:solidFill>
                <a:srgbClr val="FEFAC9"/>
              </a:solidFill>
              <a:latin typeface="Constantia"/>
              <a:ea typeface="ＭＳ Ｐゴシック" charset="0"/>
              <a:cs typeface="ＭＳ Ｐゴシック"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spTree>
    <p:extLst>
      <p:ext uri="{BB962C8B-B14F-4D97-AF65-F5344CB8AC3E}">
        <p14:creationId xmlns:p14="http://schemas.microsoft.com/office/powerpoint/2010/main" val="1030648434"/>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hf sldNum="0" hdr="0" ftr="0" dt="0"/>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883D7AEF-AFAB-D540-8D72-F50896E97E33}" type="datetimeFigureOut">
              <a:rPr lang="en-US" smtClean="0">
                <a:solidFill>
                  <a:srgbClr val="FEFAC9"/>
                </a:solidFill>
                <a:latin typeface="Constantia"/>
                <a:ea typeface="ＭＳ Ｐゴシック" charset="0"/>
                <a:cs typeface="ＭＳ Ｐゴシック" charset="0"/>
              </a:rPr>
              <a:pPr/>
              <a:t>6/25/2019</a:t>
            </a:fld>
            <a:endParaRPr lang="en-US">
              <a:solidFill>
                <a:srgbClr val="FEFAC9"/>
              </a:solidFill>
              <a:latin typeface="Constantia"/>
              <a:ea typeface="ＭＳ Ｐゴシック" charset="0"/>
              <a:cs typeface="ＭＳ Ｐゴシック" charset="0"/>
            </a:endParaRPr>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solidFill>
                <a:srgbClr val="FEFAC9"/>
              </a:solidFill>
              <a:latin typeface="Constantia"/>
              <a:ea typeface="ＭＳ Ｐゴシック" charset="0"/>
              <a:cs typeface="ＭＳ Ｐゴシック" charset="0"/>
            </a:endParaRPr>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E5FD27E0-2656-664F-A073-2B533E30E303}" type="slidenum">
              <a:rPr lang="en-US" smtClean="0">
                <a:solidFill>
                  <a:srgbClr val="FEFAC9"/>
                </a:solidFill>
                <a:latin typeface="Constantia"/>
                <a:ea typeface="ＭＳ Ｐゴシック" charset="0"/>
                <a:cs typeface="ＭＳ Ｐゴシック" charset="0"/>
              </a:rPr>
              <a:pPr/>
              <a:t>‹#›</a:t>
            </a:fld>
            <a:endParaRPr lang="en-US">
              <a:solidFill>
                <a:srgbClr val="FEFAC9"/>
              </a:solidFill>
              <a:latin typeface="Constantia"/>
              <a:ea typeface="ＭＳ Ｐゴシック" charset="0"/>
              <a:cs typeface="ＭＳ Ｐゴシック"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spTree>
    <p:extLst>
      <p:ext uri="{BB962C8B-B14F-4D97-AF65-F5344CB8AC3E}">
        <p14:creationId xmlns:p14="http://schemas.microsoft.com/office/powerpoint/2010/main" val="3162180313"/>
      </p:ext>
    </p:extLst>
  </p:cSld>
  <p:clrMap bg1="dk1" tx1="lt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0"/>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0"/>
                <a:cs typeface="+mn-cs"/>
              </a:defRPr>
            </a:lvl1pPr>
          </a:lstStyle>
          <a:p>
            <a:pPr defTabSz="914400" fontAlgn="base">
              <a:spcBef>
                <a:spcPct val="0"/>
              </a:spcBef>
              <a:spcAft>
                <a:spcPct val="0"/>
              </a:spcAft>
              <a:defRPr/>
            </a:pPr>
            <a:r>
              <a:rPr lang="en-US">
                <a:solidFill>
                  <a:srgbClr val="000000"/>
                </a:solidFill>
              </a:rPr>
              <a:t>Moran REBT Workshop</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DB3D1A9D-603C-4148-9036-37A27154B1E6}" type="slidenum">
              <a:rPr lang="en-US">
                <a:solidFill>
                  <a:srgbClr val="000000"/>
                </a:solidFill>
                <a:latin typeface="Arial" pitchFamily="34" charset="0"/>
                <a:ea typeface="ＭＳ Ｐゴシック" pitchFamily="34" charset="-128"/>
                <a:cs typeface="ＭＳ Ｐゴシック" charset="0"/>
              </a:rPr>
              <a:pPr defTabSz="914400" fontAlgn="base">
                <a:spcBef>
                  <a:spcPct val="0"/>
                </a:spcBef>
                <a:spcAft>
                  <a:spcPct val="0"/>
                </a:spcAft>
              </a:pPr>
              <a:t>‹#›</a:t>
            </a:fld>
            <a:endParaRPr lang="en-US">
              <a:solidFill>
                <a:srgbClr val="000000"/>
              </a:solidFill>
              <a:latin typeface="Arial" pitchFamily="34" charset="0"/>
              <a:ea typeface="ＭＳ Ｐゴシック" pitchFamily="34" charset="-128"/>
              <a:cs typeface="ＭＳ Ｐゴシック" charset="0"/>
            </a:endParaRPr>
          </a:p>
        </p:txBody>
      </p:sp>
    </p:spTree>
    <p:extLst>
      <p:ext uri="{BB962C8B-B14F-4D97-AF65-F5344CB8AC3E}">
        <p14:creationId xmlns:p14="http://schemas.microsoft.com/office/powerpoint/2010/main" val="217305142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tile tx="0" ty="0" sx="100000" sy="100000" flip="none" algn="tl"/>
        </a:blipFill>
        <a:effectLst/>
      </p:bgPr>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7423615-B9F7-478A-8BCB-2700D0043923}" type="datetimeFigureOut">
              <a:rPr lang="en-US" smtClean="0">
                <a:solidFill>
                  <a:prstClr val="black"/>
                </a:solidFill>
                <a:latin typeface="Garamond"/>
              </a:rPr>
              <a:pPr/>
              <a:t>6/25/2019</a:t>
            </a:fld>
            <a:endParaRPr lang="en-US">
              <a:solidFill>
                <a:prstClr val="black"/>
              </a:solidFill>
              <a:latin typeface="Garamond"/>
            </a:endParaRPr>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solidFill>
                <a:prstClr val="black"/>
              </a:solidFill>
              <a:latin typeface="Garamond"/>
            </a:endParaRPr>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FB76BE0-E638-426A-81C7-C6A380C7F407}" type="slidenum">
              <a:rPr lang="en-US" smtClean="0">
                <a:solidFill>
                  <a:prstClr val="black"/>
                </a:solidFill>
                <a:latin typeface="Garamond"/>
              </a:rPr>
              <a:pPr/>
              <a:t>‹#›</a:t>
            </a:fld>
            <a:endParaRPr lang="en-US">
              <a:solidFill>
                <a:prstClr val="black"/>
              </a:solidFill>
              <a:latin typeface="Garamond"/>
            </a:endParaRPr>
          </a:p>
        </p:txBody>
      </p:sp>
    </p:spTree>
    <p:extLst>
      <p:ext uri="{BB962C8B-B14F-4D97-AF65-F5344CB8AC3E}">
        <p14:creationId xmlns:p14="http://schemas.microsoft.com/office/powerpoint/2010/main" val="3380326784"/>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22210" name="Group 2"/>
          <p:cNvGrpSpPr>
            <a:grpSpLocks/>
          </p:cNvGrpSpPr>
          <p:nvPr/>
        </p:nvGrpSpPr>
        <p:grpSpPr bwMode="auto">
          <a:xfrm>
            <a:off x="0" y="0"/>
            <a:ext cx="9144000" cy="6858000"/>
            <a:chOff x="0" y="0"/>
            <a:chExt cx="5760" cy="4320"/>
          </a:xfrm>
        </p:grpSpPr>
        <p:sp>
          <p:nvSpPr>
            <p:cNvPr id="222233" name="Freeform 3"/>
            <p:cNvSpPr>
              <a:spLocks/>
            </p:cNvSpPr>
            <p:nvPr/>
          </p:nvSpPr>
          <p:spPr bwMode="hidden">
            <a:xfrm>
              <a:off x="0" y="3072"/>
              <a:ext cx="5760" cy="1248"/>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50180"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grpSp>
      <p:sp>
        <p:nvSpPr>
          <p:cNvPr id="222211" name="Freeform 5"/>
          <p:cNvSpPr>
            <a:spLocks/>
          </p:cNvSpPr>
          <p:nvPr/>
        </p:nvSpPr>
        <p:spPr bwMode="hidden">
          <a:xfrm>
            <a:off x="6248400" y="6262688"/>
            <a:ext cx="2895600" cy="609600"/>
          </a:xfrm>
          <a:custGeom>
            <a:avLst/>
            <a:gdLst>
              <a:gd name="T0" fmla="*/ 5748 w 5748"/>
              <a:gd name="T1" fmla="*/ 246 h 246"/>
              <a:gd name="T2" fmla="*/ 0 w 5748"/>
              <a:gd name="T3" fmla="*/ 246 h 246"/>
              <a:gd name="T4" fmla="*/ 0 w 5748"/>
              <a:gd name="T5" fmla="*/ 0 h 246"/>
              <a:gd name="T6" fmla="*/ 5748 w 5748"/>
              <a:gd name="T7" fmla="*/ 0 h 246"/>
              <a:gd name="T8" fmla="*/ 5748 w 5748"/>
              <a:gd name="T9" fmla="*/ 246 h 246"/>
              <a:gd name="T10" fmla="*/ 5748 w 5748"/>
              <a:gd name="T11" fmla="*/ 246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grpSp>
        <p:nvGrpSpPr>
          <p:cNvPr id="222212" name="Group 6"/>
          <p:cNvGrpSpPr>
            <a:grpSpLocks/>
          </p:cNvGrpSpPr>
          <p:nvPr/>
        </p:nvGrpSpPr>
        <p:grpSpPr bwMode="auto">
          <a:xfrm>
            <a:off x="0" y="6019800"/>
            <a:ext cx="7848600" cy="857250"/>
            <a:chOff x="0" y="3792"/>
            <a:chExt cx="4944" cy="540"/>
          </a:xfrm>
        </p:grpSpPr>
        <p:sp>
          <p:nvSpPr>
            <p:cNvPr id="50183"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grpSp>
          <p:nvGrpSpPr>
            <p:cNvPr id="222226" name="Group 8"/>
            <p:cNvGrpSpPr>
              <a:grpSpLocks/>
            </p:cNvGrpSpPr>
            <p:nvPr userDrawn="1"/>
          </p:nvGrpSpPr>
          <p:grpSpPr bwMode="auto">
            <a:xfrm>
              <a:off x="2486" y="3792"/>
              <a:ext cx="2458" cy="540"/>
              <a:chOff x="2486" y="3792"/>
              <a:chExt cx="2458" cy="540"/>
            </a:xfrm>
          </p:grpSpPr>
          <p:sp>
            <p:nvSpPr>
              <p:cNvPr id="222228" name="Freeform 9"/>
              <p:cNvSpPr>
                <a:spLocks/>
              </p:cNvSpPr>
              <p:nvPr userDrawn="1"/>
            </p:nvSpPr>
            <p:spPr bwMode="ltGray">
              <a:xfrm>
                <a:off x="3948" y="3799"/>
                <a:ext cx="996" cy="533"/>
              </a:xfrm>
              <a:custGeom>
                <a:avLst/>
                <a:gdLst>
                  <a:gd name="T0" fmla="*/ 636 w 996"/>
                  <a:gd name="T1" fmla="*/ 373 h 533"/>
                  <a:gd name="T2" fmla="*/ 495 w 996"/>
                  <a:gd name="T3" fmla="*/ 370 h 533"/>
                  <a:gd name="T4" fmla="*/ 280 w 996"/>
                  <a:gd name="T5" fmla="*/ 249 h 533"/>
                  <a:gd name="T6" fmla="*/ 127 w 996"/>
                  <a:gd name="T7" fmla="*/ 66 h 533"/>
                  <a:gd name="T8" fmla="*/ 0 w 996"/>
                  <a:gd name="T9" fmla="*/ 0 h 533"/>
                  <a:gd name="T10" fmla="*/ 22 w 996"/>
                  <a:gd name="T11" fmla="*/ 26 h 533"/>
                  <a:gd name="T12" fmla="*/ 0 w 996"/>
                  <a:gd name="T13" fmla="*/ 65 h 533"/>
                  <a:gd name="T14" fmla="*/ 30 w 996"/>
                  <a:gd name="T15" fmla="*/ 119 h 533"/>
                  <a:gd name="T16" fmla="*/ 75 w 996"/>
                  <a:gd name="T17" fmla="*/ 243 h 533"/>
                  <a:gd name="T18" fmla="*/ 45 w 996"/>
                  <a:gd name="T19" fmla="*/ 422 h 533"/>
                  <a:gd name="T20" fmla="*/ 200 w 996"/>
                  <a:gd name="T21" fmla="*/ 329 h 533"/>
                  <a:gd name="T22" fmla="*/ 612 w 996"/>
                  <a:gd name="T23" fmla="*/ 533 h 533"/>
                  <a:gd name="T24" fmla="*/ 996 w 996"/>
                  <a:gd name="T25" fmla="*/ 529 h 533"/>
                  <a:gd name="T26" fmla="*/ 828 w 996"/>
                  <a:gd name="T27" fmla="*/ 473 h 533"/>
                  <a:gd name="T28" fmla="*/ 636 w 996"/>
                  <a:gd name="T29" fmla="*/ 373 h 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22229" name="Freeform 10"/>
              <p:cNvSpPr>
                <a:spLocks/>
              </p:cNvSpPr>
              <p:nvPr userDrawn="1"/>
            </p:nvSpPr>
            <p:spPr bwMode="ltGray">
              <a:xfrm>
                <a:off x="2677" y="3792"/>
                <a:ext cx="186" cy="395"/>
              </a:xfrm>
              <a:custGeom>
                <a:avLst/>
                <a:gdLst>
                  <a:gd name="T0" fmla="*/ 36 w 186"/>
                  <a:gd name="T1" fmla="*/ 0 h 353"/>
                  <a:gd name="T2" fmla="*/ 54 w 186"/>
                  <a:gd name="T3" fmla="*/ 18 h 353"/>
                  <a:gd name="T4" fmla="*/ 24 w 186"/>
                  <a:gd name="T5" fmla="*/ 30 h 353"/>
                  <a:gd name="T6" fmla="*/ 18 w 186"/>
                  <a:gd name="T7" fmla="*/ 66 h 353"/>
                  <a:gd name="T8" fmla="*/ 42 w 186"/>
                  <a:gd name="T9" fmla="*/ 114 h 353"/>
                  <a:gd name="T10" fmla="*/ 48 w 186"/>
                  <a:gd name="T11" fmla="*/ 162 h 353"/>
                  <a:gd name="T12" fmla="*/ 0 w 186"/>
                  <a:gd name="T13" fmla="*/ 353 h 353"/>
                  <a:gd name="T14" fmla="*/ 54 w 186"/>
                  <a:gd name="T15" fmla="*/ 233 h 353"/>
                  <a:gd name="T16" fmla="*/ 84 w 186"/>
                  <a:gd name="T17" fmla="*/ 216 h 353"/>
                  <a:gd name="T18" fmla="*/ 126 w 186"/>
                  <a:gd name="T19" fmla="*/ 126 h 353"/>
                  <a:gd name="T20" fmla="*/ 144 w 186"/>
                  <a:gd name="T21" fmla="*/ 120 h 353"/>
                  <a:gd name="T22" fmla="*/ 144 w 186"/>
                  <a:gd name="T23" fmla="*/ 90 h 353"/>
                  <a:gd name="T24" fmla="*/ 186 w 186"/>
                  <a:gd name="T25" fmla="*/ 66 h 353"/>
                  <a:gd name="T26" fmla="*/ 162 w 186"/>
                  <a:gd name="T27" fmla="*/ 60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22230"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22231"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6 h 66"/>
                  <a:gd name="T8" fmla="*/ 6 w 155"/>
                  <a:gd name="T9" fmla="*/ 18 h 66"/>
                  <a:gd name="T10" fmla="*/ 0 w 155"/>
                  <a:gd name="T11" fmla="*/ 24 h 66"/>
                  <a:gd name="T12" fmla="*/ 78 w 155"/>
                  <a:gd name="T13" fmla="*/ 60 h 66"/>
                  <a:gd name="T14" fmla="*/ 96 w 155"/>
                  <a:gd name="T15" fmla="*/ 42 h 66"/>
                  <a:gd name="T16" fmla="*/ 155 w 155"/>
                  <a:gd name="T17" fmla="*/ 66 h 66"/>
                  <a:gd name="T18" fmla="*/ 126 w 155"/>
                  <a:gd name="T19" fmla="*/ 24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22232" name="Freeform 13"/>
              <p:cNvSpPr>
                <a:spLocks/>
              </p:cNvSpPr>
              <p:nvPr userDrawn="1"/>
            </p:nvSpPr>
            <p:spPr bwMode="ltGray">
              <a:xfrm>
                <a:off x="2486" y="3859"/>
                <a:ext cx="42" cy="81"/>
              </a:xfrm>
              <a:custGeom>
                <a:avLst/>
                <a:gdLst>
                  <a:gd name="T0" fmla="*/ 6 w 42"/>
                  <a:gd name="T1" fmla="*/ 36 h 72"/>
                  <a:gd name="T2" fmla="*/ 0 w 42"/>
                  <a:gd name="T3" fmla="*/ 18 h 72"/>
                  <a:gd name="T4" fmla="*/ 12 w 42"/>
                  <a:gd name="T5" fmla="*/ 6 h 72"/>
                  <a:gd name="T6" fmla="*/ 0 w 42"/>
                  <a:gd name="T7" fmla="*/ 6 h 72"/>
                  <a:gd name="T8" fmla="*/ 12 w 42"/>
                  <a:gd name="T9" fmla="*/ 6 h 72"/>
                  <a:gd name="T10" fmla="*/ 24 w 42"/>
                  <a:gd name="T11" fmla="*/ 6 h 72"/>
                  <a:gd name="T12" fmla="*/ 36 w 42"/>
                  <a:gd name="T13" fmla="*/ 6 h 72"/>
                  <a:gd name="T14" fmla="*/ 42 w 42"/>
                  <a:gd name="T15" fmla="*/ 0 h 72"/>
                  <a:gd name="T16" fmla="*/ 30 w 42"/>
                  <a:gd name="T17" fmla="*/ 18 h 72"/>
                  <a:gd name="T18" fmla="*/ 42 w 42"/>
                  <a:gd name="T19" fmla="*/ 48 h 72"/>
                  <a:gd name="T20" fmla="*/ 12 w 42"/>
                  <a:gd name="T21" fmla="*/ 72 h 72"/>
                  <a:gd name="T22" fmla="*/ 6 w 42"/>
                  <a:gd name="T23" fmla="*/ 36 h 72"/>
                  <a:gd name="T24" fmla="*/ 6 w 42"/>
                  <a:gd name="T25" fmla="*/ 36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grpSp>
        <p:sp>
          <p:nvSpPr>
            <p:cNvPr id="50190"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grpSp>
      <p:grpSp>
        <p:nvGrpSpPr>
          <p:cNvPr id="222213" name="Group 15"/>
          <p:cNvGrpSpPr>
            <a:grpSpLocks/>
          </p:cNvGrpSpPr>
          <p:nvPr/>
        </p:nvGrpSpPr>
        <p:grpSpPr bwMode="auto">
          <a:xfrm>
            <a:off x="627063" y="6021388"/>
            <a:ext cx="5684837" cy="849312"/>
            <a:chOff x="395" y="3793"/>
            <a:chExt cx="3581" cy="535"/>
          </a:xfrm>
        </p:grpSpPr>
        <p:sp>
          <p:nvSpPr>
            <p:cNvPr id="222219" name="Freeform 16"/>
            <p:cNvSpPr>
              <a:spLocks/>
            </p:cNvSpPr>
            <p:nvPr/>
          </p:nvSpPr>
          <p:spPr bwMode="auto">
            <a:xfrm>
              <a:off x="1196" y="3793"/>
              <a:ext cx="365" cy="291"/>
            </a:xfrm>
            <a:custGeom>
              <a:avLst/>
              <a:gdLst>
                <a:gd name="T0" fmla="*/ 24 w 365"/>
                <a:gd name="T1" fmla="*/ 24 h 287"/>
                <a:gd name="T2" fmla="*/ 0 w 365"/>
                <a:gd name="T3" fmla="*/ 60 h 287"/>
                <a:gd name="T4" fmla="*/ 66 w 365"/>
                <a:gd name="T5" fmla="*/ 108 h 287"/>
                <a:gd name="T6" fmla="*/ 143 w 365"/>
                <a:gd name="T7" fmla="*/ 180 h 287"/>
                <a:gd name="T8" fmla="*/ 191 w 365"/>
                <a:gd name="T9" fmla="*/ 168 h 287"/>
                <a:gd name="T10" fmla="*/ 341 w 365"/>
                <a:gd name="T11" fmla="*/ 287 h 287"/>
                <a:gd name="T12" fmla="*/ 305 w 365"/>
                <a:gd name="T13" fmla="*/ 174 h 287"/>
                <a:gd name="T14" fmla="*/ 365 w 365"/>
                <a:gd name="T15" fmla="*/ 132 h 287"/>
                <a:gd name="T16" fmla="*/ 359 w 365"/>
                <a:gd name="T17" fmla="*/ 126 h 287"/>
                <a:gd name="T18" fmla="*/ 335 w 365"/>
                <a:gd name="T19" fmla="*/ 114 h 287"/>
                <a:gd name="T20" fmla="*/ 299 w 365"/>
                <a:gd name="T21" fmla="*/ 90 h 287"/>
                <a:gd name="T22" fmla="*/ 257 w 365"/>
                <a:gd name="T23" fmla="*/ 72 h 287"/>
                <a:gd name="T24" fmla="*/ 215 w 365"/>
                <a:gd name="T25" fmla="*/ 54 h 287"/>
                <a:gd name="T26" fmla="*/ 173 w 365"/>
                <a:gd name="T27" fmla="*/ 3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22220" name="Freeform 17"/>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22221" name="Freeform 18"/>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0 h 60"/>
                <a:gd name="T16" fmla="*/ 65 w 71"/>
                <a:gd name="T17" fmla="*/ 42 h 60"/>
                <a:gd name="T18" fmla="*/ 71 w 71"/>
                <a:gd name="T19" fmla="*/ 54 h 60"/>
                <a:gd name="T20" fmla="*/ 71 w 71"/>
                <a:gd name="T21" fmla="*/ 60 h 60"/>
                <a:gd name="T22" fmla="*/ 59 w 71"/>
                <a:gd name="T23" fmla="*/ 54 h 60"/>
                <a:gd name="T24" fmla="*/ 47 w 71"/>
                <a:gd name="T25" fmla="*/ 42 h 60"/>
                <a:gd name="T26" fmla="*/ 23 w 71"/>
                <a:gd name="T27" fmla="*/ 30 h 60"/>
                <a:gd name="T28" fmla="*/ 23 w 71"/>
                <a:gd name="T29" fmla="*/ 36 h 60"/>
                <a:gd name="T30" fmla="*/ 18 w 71"/>
                <a:gd name="T31" fmla="*/ 42 h 60"/>
                <a:gd name="T32" fmla="*/ 12 w 71"/>
                <a:gd name="T33" fmla="*/ 48 h 60"/>
                <a:gd name="T34" fmla="*/ 6 w 71"/>
                <a:gd name="T35" fmla="*/ 48 h 60"/>
                <a:gd name="T36" fmla="*/ 6 w 71"/>
                <a:gd name="T37" fmla="*/ 48 h 60"/>
                <a:gd name="T38" fmla="*/ 6 w 71"/>
                <a:gd name="T39" fmla="*/ 36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22222" name="Freeform 19"/>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4 h 162"/>
                <a:gd name="T10" fmla="*/ 96 w 161"/>
                <a:gd name="T11" fmla="*/ 60 h 162"/>
                <a:gd name="T12" fmla="*/ 102 w 161"/>
                <a:gd name="T13" fmla="*/ 72 h 162"/>
                <a:gd name="T14" fmla="*/ 108 w 161"/>
                <a:gd name="T15" fmla="*/ 84 h 162"/>
                <a:gd name="T16" fmla="*/ 120 w 161"/>
                <a:gd name="T17" fmla="*/ 96 h 162"/>
                <a:gd name="T18" fmla="*/ 143 w 161"/>
                <a:gd name="T19" fmla="*/ 114 h 162"/>
                <a:gd name="T20" fmla="*/ 155 w 161"/>
                <a:gd name="T21" fmla="*/ 138 h 162"/>
                <a:gd name="T22" fmla="*/ 161 w 161"/>
                <a:gd name="T23" fmla="*/ 156 h 162"/>
                <a:gd name="T24" fmla="*/ 161 w 161"/>
                <a:gd name="T25" fmla="*/ 162 h 162"/>
                <a:gd name="T26" fmla="*/ 96 w 161"/>
                <a:gd name="T27" fmla="*/ 102 h 162"/>
                <a:gd name="T28" fmla="*/ 30 w 161"/>
                <a:gd name="T29" fmla="*/ 54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22223" name="Freeform 20"/>
            <p:cNvSpPr>
              <a:spLocks/>
            </p:cNvSpPr>
            <p:nvPr/>
          </p:nvSpPr>
          <p:spPr bwMode="auto">
            <a:xfrm>
              <a:off x="706" y="3854"/>
              <a:ext cx="59" cy="61"/>
            </a:xfrm>
            <a:custGeom>
              <a:avLst/>
              <a:gdLst>
                <a:gd name="T0" fmla="*/ 59 w 59"/>
                <a:gd name="T1" fmla="*/ 6 h 60"/>
                <a:gd name="T2" fmla="*/ 41 w 59"/>
                <a:gd name="T3" fmla="*/ 30 h 60"/>
                <a:gd name="T4" fmla="*/ 41 w 59"/>
                <a:gd name="T5" fmla="*/ 36 h 60"/>
                <a:gd name="T6" fmla="*/ 47 w 59"/>
                <a:gd name="T7" fmla="*/ 42 h 60"/>
                <a:gd name="T8" fmla="*/ 53 w 59"/>
                <a:gd name="T9" fmla="*/ 54 h 60"/>
                <a:gd name="T10" fmla="*/ 53 w 59"/>
                <a:gd name="T11" fmla="*/ 60 h 60"/>
                <a:gd name="T12" fmla="*/ 47 w 59"/>
                <a:gd name="T13" fmla="*/ 54 h 60"/>
                <a:gd name="T14" fmla="*/ 35 w 59"/>
                <a:gd name="T15" fmla="*/ 48 h 60"/>
                <a:gd name="T16" fmla="*/ 23 w 59"/>
                <a:gd name="T17" fmla="*/ 36 h 60"/>
                <a:gd name="T18" fmla="*/ 17 w 59"/>
                <a:gd name="T19" fmla="*/ 30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22224" name="Freeform 21"/>
            <p:cNvSpPr>
              <a:spLocks/>
            </p:cNvSpPr>
            <p:nvPr/>
          </p:nvSpPr>
          <p:spPr bwMode="auto">
            <a:xfrm>
              <a:off x="395" y="3811"/>
              <a:ext cx="245" cy="207"/>
            </a:xfrm>
            <a:custGeom>
              <a:avLst/>
              <a:gdLst>
                <a:gd name="T0" fmla="*/ 233 w 245"/>
                <a:gd name="T1" fmla="*/ 36 h 204"/>
                <a:gd name="T2" fmla="*/ 245 w 245"/>
                <a:gd name="T3" fmla="*/ 42 h 204"/>
                <a:gd name="T4" fmla="*/ 209 w 245"/>
                <a:gd name="T5" fmla="*/ 84 h 204"/>
                <a:gd name="T6" fmla="*/ 143 w 245"/>
                <a:gd name="T7" fmla="*/ 132 h 204"/>
                <a:gd name="T8" fmla="*/ 167 w 245"/>
                <a:gd name="T9" fmla="*/ 156 h 204"/>
                <a:gd name="T10" fmla="*/ 179 w 245"/>
                <a:gd name="T11" fmla="*/ 204 h 204"/>
                <a:gd name="T12" fmla="*/ 77 w 245"/>
                <a:gd name="T13" fmla="*/ 132 h 204"/>
                <a:gd name="T14" fmla="*/ 47 w 245"/>
                <a:gd name="T15" fmla="*/ 84 h 204"/>
                <a:gd name="T16" fmla="*/ 89 w 245"/>
                <a:gd name="T17" fmla="*/ 66 h 204"/>
                <a:gd name="T18" fmla="*/ 59 w 245"/>
                <a:gd name="T19" fmla="*/ 3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6 h 204"/>
                <a:gd name="T50" fmla="*/ 233 w 245"/>
                <a:gd name="T51" fmla="*/ 36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grpSp>
      <p:sp>
        <p:nvSpPr>
          <p:cNvPr id="50198" name="Rectangle 22"/>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2215" name="Rectangle 23"/>
          <p:cNvSpPr>
            <a:spLocks noGrp="1" noChangeArrowheads="1"/>
          </p:cNvSpPr>
          <p:nvPr>
            <p:ph type="body" idx="1"/>
          </p:nvPr>
        </p:nvSpPr>
        <p:spPr bwMode="auto">
          <a:xfrm>
            <a:off x="457200" y="1600200"/>
            <a:ext cx="82296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200" name="Rectangle 2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ea typeface="+mn-ea"/>
                <a:cs typeface="+mn-cs"/>
              </a:defRPr>
            </a:lvl1pPr>
          </a:lstStyle>
          <a:p>
            <a:pPr defTabSz="914400" fontAlgn="base">
              <a:spcBef>
                <a:spcPct val="0"/>
              </a:spcBef>
              <a:spcAft>
                <a:spcPct val="0"/>
              </a:spcAft>
              <a:defRPr/>
            </a:pPr>
            <a:r>
              <a:rPr lang="en-US">
                <a:latin typeface="Arial" charset="0"/>
              </a:rPr>
              <a:t>3/8/16</a:t>
            </a:r>
          </a:p>
        </p:txBody>
      </p:sp>
      <p:sp>
        <p:nvSpPr>
          <p:cNvPr id="50201" name="Rectangle 2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ea typeface="+mn-ea"/>
                <a:cs typeface="+mn-cs"/>
              </a:defRPr>
            </a:lvl1pPr>
          </a:lstStyle>
          <a:p>
            <a:pPr defTabSz="914400" fontAlgn="base">
              <a:spcBef>
                <a:spcPct val="0"/>
              </a:spcBef>
              <a:spcAft>
                <a:spcPct val="0"/>
              </a:spcAft>
              <a:defRPr/>
            </a:pPr>
            <a:endParaRPr lang="en-US">
              <a:latin typeface="Arial" charset="0"/>
            </a:endParaRPr>
          </a:p>
        </p:txBody>
      </p:sp>
      <p:sp>
        <p:nvSpPr>
          <p:cNvPr id="50202" name="Rectangle 2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solidFill>
                  <a:srgbClr val="FFFFFF"/>
                </a:solidFill>
                <a:effectLst>
                  <a:outerShdw blurRad="38100" dist="38100" dir="2700000" algn="tl">
                    <a:srgbClr val="000000"/>
                  </a:outerShdw>
                </a:effectLst>
                <a:cs typeface="+mn-cs"/>
              </a:defRPr>
            </a:lvl1pPr>
          </a:lstStyle>
          <a:p>
            <a:pPr defTabSz="914400" fontAlgn="base">
              <a:spcBef>
                <a:spcPct val="0"/>
              </a:spcBef>
              <a:spcAft>
                <a:spcPct val="0"/>
              </a:spcAft>
              <a:defRPr/>
            </a:pPr>
            <a:fld id="{DA1EAF90-373D-1345-9265-0230F66DB633}" type="slidenum">
              <a:rPr lang="en-US">
                <a:latin typeface="Arial" charset="0"/>
                <a:ea typeface="ＭＳ Ｐゴシック" charset="0"/>
              </a:rPr>
              <a:pPr defTabSz="914400" fontAlgn="base">
                <a:spcBef>
                  <a:spcPct val="0"/>
                </a:spcBef>
                <a:spcAft>
                  <a:spcPct val="0"/>
                </a:spcAft>
                <a:defRPr/>
              </a:pPr>
              <a:t>‹#›</a:t>
            </a:fld>
            <a:endParaRPr lang="en-US">
              <a:latin typeface="Arial" charset="0"/>
              <a:ea typeface="ＭＳ Ｐゴシック" charset="0"/>
            </a:endParaRPr>
          </a:p>
        </p:txBody>
      </p:sp>
    </p:spTree>
    <p:extLst>
      <p:ext uri="{BB962C8B-B14F-4D97-AF65-F5344CB8AC3E}">
        <p14:creationId xmlns:p14="http://schemas.microsoft.com/office/powerpoint/2010/main" val="610620386"/>
      </p:ext>
    </p:extLst>
  </p:cSld>
  <p:clrMap bg1="dk2" tx1="lt1" bg2="dk1" tx2="lt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Lst>
  <p:hf sldNum="0"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0"/>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39.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13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139.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13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139.xml"/></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139.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50.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17.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28.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28.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28.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2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8.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3.xml"/><Relationship Id="rId1" Type="http://schemas.openxmlformats.org/officeDocument/2006/relationships/vmlDrawing" Target="../drawings/vmlDrawing2.vml"/><Relationship Id="rId4" Type="http://schemas.openxmlformats.org/officeDocument/2006/relationships/image" Target="../media/image16.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69.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72.xml"/><Relationship Id="rId4" Type="http://schemas.openxmlformats.org/officeDocument/2006/relationships/image" Target="../media/image34.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83.xml"/><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15.xml"/><Relationship Id="rId1" Type="http://schemas.openxmlformats.org/officeDocument/2006/relationships/vmlDrawing" Target="../drawings/vmlDrawing1.vml"/><Relationship Id="rId5" Type="http://schemas.openxmlformats.org/officeDocument/2006/relationships/image" Target="../media/image16.e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06-12 at 6.33.2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826" y="839250"/>
            <a:ext cx="7320833" cy="5082858"/>
          </a:xfrm>
          <a:prstGeom prst="rect">
            <a:avLst/>
          </a:prstGeom>
        </p:spPr>
      </p:pic>
    </p:spTree>
    <p:extLst>
      <p:ext uri="{BB962C8B-B14F-4D97-AF65-F5344CB8AC3E}">
        <p14:creationId xmlns:p14="http://schemas.microsoft.com/office/powerpoint/2010/main" val="42330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E7F7E"/>
        </a:solidFill>
        <a:effectLst/>
      </p:bgPr>
    </p:bg>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2185552431"/>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0" y="30867"/>
            <a:ext cx="1208615" cy="60948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4400" fontAlgn="base">
              <a:spcBef>
                <a:spcPct val="0"/>
              </a:spcBef>
              <a:spcAft>
                <a:spcPct val="0"/>
              </a:spcAft>
            </a:pPr>
            <a:r>
              <a:rPr lang="en-US" sz="2000" dirty="0">
                <a:solidFill>
                  <a:prstClr val="white"/>
                </a:solidFill>
                <a:latin typeface="Calibri"/>
              </a:rPr>
              <a:t>n = 98</a:t>
            </a:r>
          </a:p>
        </p:txBody>
      </p:sp>
    </p:spTree>
    <p:extLst>
      <p:ext uri="{BB962C8B-B14F-4D97-AF65-F5344CB8AC3E}">
        <p14:creationId xmlns:p14="http://schemas.microsoft.com/office/powerpoint/2010/main" val="582438363"/>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E7F7E"/>
        </a:solidFill>
        <a:effectLst/>
      </p:bgPr>
    </p:bg>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2060833296"/>
              </p:ext>
            </p:extLst>
          </p:nvPr>
        </p:nvGraphicFramePr>
        <p:xfrm>
          <a:off x="0" y="0"/>
          <a:ext cx="9144000" cy="685799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795528" y="5230368"/>
            <a:ext cx="2131832" cy="68909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Committed Action</a:t>
            </a:r>
          </a:p>
          <a:p>
            <a:pPr algn="ctr"/>
            <a:r>
              <a:rPr lang="en-US" sz="1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86%</a:t>
            </a:r>
          </a:p>
        </p:txBody>
      </p:sp>
      <p:sp>
        <p:nvSpPr>
          <p:cNvPr id="2" name="Rectangle 1"/>
          <p:cNvSpPr/>
          <p:nvPr/>
        </p:nvSpPr>
        <p:spPr>
          <a:xfrm>
            <a:off x="257045" y="332601"/>
            <a:ext cx="2011000" cy="71055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TextBox 4"/>
          <p:cNvSpPr txBox="1"/>
          <p:nvPr/>
        </p:nvSpPr>
        <p:spPr>
          <a:xfrm>
            <a:off x="6702552" y="1033272"/>
            <a:ext cx="1274308" cy="68909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ln w="1905"/>
                <a:solidFill>
                  <a:srgbClr val="62AAC3"/>
                </a:solidFill>
                <a:effectLst>
                  <a:innerShdw blurRad="69850" dist="43180" dir="5400000">
                    <a:srgbClr val="000000">
                      <a:alpha val="65000"/>
                    </a:srgbClr>
                  </a:innerShdw>
                </a:effectLst>
                <a:latin typeface="Calibri"/>
              </a:rPr>
              <a:t>Values</a:t>
            </a:r>
          </a:p>
          <a:p>
            <a:pPr algn="ctr"/>
            <a:r>
              <a:rPr lang="en-US" sz="1800" b="1" dirty="0">
                <a:ln w="1905"/>
                <a:solidFill>
                  <a:srgbClr val="62AAC3"/>
                </a:solidFill>
                <a:effectLst>
                  <a:innerShdw blurRad="69850" dist="43180" dir="5400000">
                    <a:srgbClr val="000000">
                      <a:alpha val="65000"/>
                    </a:srgbClr>
                  </a:innerShdw>
                </a:effectLst>
                <a:latin typeface="Calibri"/>
              </a:rPr>
              <a:t>2%</a:t>
            </a:r>
          </a:p>
        </p:txBody>
      </p:sp>
      <p:sp>
        <p:nvSpPr>
          <p:cNvPr id="7" name="Rounded Rectangle 6"/>
          <p:cNvSpPr/>
          <p:nvPr/>
        </p:nvSpPr>
        <p:spPr>
          <a:xfrm>
            <a:off x="4754880" y="6217920"/>
            <a:ext cx="4255306" cy="626291"/>
          </a:xfrm>
          <a:prstGeom prst="roundRect">
            <a:avLst/>
          </a:prstGeom>
          <a:solidFill>
            <a:srgbClr val="4C5B52">
              <a:alpha val="85000"/>
            </a:srgbClr>
          </a:solidFill>
          <a:ln w="34925" cap="flat" cmpd="sng" algn="ctr">
            <a:solidFill>
              <a:srgbClr val="D9541E">
                <a:shade val="50000"/>
              </a:srgbClr>
            </a:solidFill>
            <a:prstDash val="solid"/>
          </a:ln>
          <a:effectLst/>
        </p:spPr>
        <p:txBody>
          <a:bodyPr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sz="2400" dirty="0">
                <a:solidFill>
                  <a:prstClr val="white"/>
                </a:solidFill>
                <a:latin typeface="Georgia"/>
                <a:cs typeface="Georgia"/>
              </a:rPr>
              <a:t>…most objectively measured?</a:t>
            </a:r>
            <a:endParaRPr lang="en-US" sz="2400" kern="0" dirty="0">
              <a:solidFill>
                <a:prstClr val="white"/>
              </a:solidFill>
              <a:latin typeface="Georgia"/>
              <a:cs typeface="Georgia"/>
            </a:endParaRPr>
          </a:p>
        </p:txBody>
      </p:sp>
      <p:sp>
        <p:nvSpPr>
          <p:cNvPr id="8" name="TextBox 7"/>
          <p:cNvSpPr txBox="1"/>
          <p:nvPr/>
        </p:nvSpPr>
        <p:spPr>
          <a:xfrm>
            <a:off x="0" y="30867"/>
            <a:ext cx="1208615" cy="60948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4400" fontAlgn="base">
              <a:spcBef>
                <a:spcPct val="0"/>
              </a:spcBef>
              <a:spcAft>
                <a:spcPct val="0"/>
              </a:spcAft>
            </a:pPr>
            <a:r>
              <a:rPr lang="en-US" sz="2000" dirty="0">
                <a:solidFill>
                  <a:prstClr val="white"/>
                </a:solidFill>
                <a:latin typeface="Calibri"/>
              </a:rPr>
              <a:t>n = 98</a:t>
            </a:r>
          </a:p>
        </p:txBody>
      </p:sp>
    </p:spTree>
    <p:extLst>
      <p:ext uri="{BB962C8B-B14F-4D97-AF65-F5344CB8AC3E}">
        <p14:creationId xmlns:p14="http://schemas.microsoft.com/office/powerpoint/2010/main" val="171076605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ounded Rectangle 1"/>
          <p:cNvSpPr/>
          <p:nvPr/>
        </p:nvSpPr>
        <p:spPr>
          <a:xfrm>
            <a:off x="4754880" y="6217920"/>
            <a:ext cx="4255306" cy="626291"/>
          </a:xfrm>
          <a:prstGeom prst="roundRect">
            <a:avLst/>
          </a:prstGeom>
          <a:solidFill>
            <a:srgbClr val="4C5B52">
              <a:alpha val="85000"/>
            </a:srgbClr>
          </a:solidFill>
          <a:ln w="34925" cap="flat" cmpd="sng" algn="ctr">
            <a:solidFill>
              <a:srgbClr val="D9541E">
                <a:shade val="50000"/>
              </a:srgbClr>
            </a:solidFill>
            <a:prstDash val="solid"/>
          </a:ln>
          <a:effectLst/>
        </p:spPr>
        <p:txBody>
          <a:bodyPr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sz="2400" dirty="0">
                <a:solidFill>
                  <a:prstClr val="white"/>
                </a:solidFill>
                <a:latin typeface="Georgia"/>
                <a:cs typeface="Georgia"/>
              </a:rPr>
              <a:t>…most want to see change?</a:t>
            </a:r>
            <a:endParaRPr lang="en-US" sz="2400" kern="0" dirty="0">
              <a:solidFill>
                <a:prstClr val="white"/>
              </a:solidFill>
              <a:latin typeface="Georgia"/>
              <a:cs typeface="Georgia"/>
            </a:endParaRPr>
          </a:p>
        </p:txBody>
      </p:sp>
    </p:spTree>
    <p:extLst>
      <p:ext uri="{BB962C8B-B14F-4D97-AF65-F5344CB8AC3E}">
        <p14:creationId xmlns:p14="http://schemas.microsoft.com/office/powerpoint/2010/main" val="241938751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E7F7E"/>
        </a:solidFill>
        <a:effectLst/>
      </p:bgPr>
    </p:bg>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3738793917"/>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795528" y="5230368"/>
            <a:ext cx="2131832" cy="68909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Committed Action</a:t>
            </a:r>
          </a:p>
          <a:p>
            <a:pPr algn="ctr"/>
            <a:r>
              <a:rPr lang="en-US" sz="1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50%</a:t>
            </a:r>
          </a:p>
        </p:txBody>
      </p:sp>
      <p:sp>
        <p:nvSpPr>
          <p:cNvPr id="5" name="TextBox 4"/>
          <p:cNvSpPr txBox="1"/>
          <p:nvPr/>
        </p:nvSpPr>
        <p:spPr>
          <a:xfrm>
            <a:off x="7751286" y="2271575"/>
            <a:ext cx="1536740" cy="68909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ln w="1905"/>
                <a:solidFill>
                  <a:srgbClr val="97BB58"/>
                </a:solidFill>
                <a:effectLst>
                  <a:innerShdw blurRad="69850" dist="43180" dir="5400000">
                    <a:srgbClr val="000000">
                      <a:alpha val="65000"/>
                    </a:srgbClr>
                  </a:innerShdw>
                </a:effectLst>
                <a:latin typeface="Calibri"/>
              </a:rPr>
              <a:t>Defusion</a:t>
            </a:r>
          </a:p>
          <a:p>
            <a:pPr algn="ctr"/>
            <a:r>
              <a:rPr lang="en-US" sz="1800" b="1" dirty="0">
                <a:ln w="1905"/>
                <a:solidFill>
                  <a:srgbClr val="97BB58"/>
                </a:solidFill>
                <a:effectLst>
                  <a:innerShdw blurRad="69850" dist="43180" dir="5400000">
                    <a:srgbClr val="000000">
                      <a:alpha val="65000"/>
                    </a:srgbClr>
                  </a:innerShdw>
                </a:effectLst>
                <a:latin typeface="Calibri"/>
              </a:rPr>
              <a:t>8%</a:t>
            </a:r>
          </a:p>
        </p:txBody>
      </p:sp>
      <p:sp>
        <p:nvSpPr>
          <p:cNvPr id="6" name="TextBox 5"/>
          <p:cNvSpPr txBox="1"/>
          <p:nvPr/>
        </p:nvSpPr>
        <p:spPr>
          <a:xfrm>
            <a:off x="7156102" y="1107527"/>
            <a:ext cx="2131924" cy="100380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ln w="1905"/>
                <a:solidFill>
                  <a:srgbClr val="BC504C"/>
                </a:solidFill>
                <a:effectLst>
                  <a:innerShdw blurRad="69850" dist="43180" dir="5400000">
                    <a:srgbClr val="000000">
                      <a:alpha val="65000"/>
                    </a:srgbClr>
                  </a:innerShdw>
                </a:effectLst>
                <a:latin typeface="Calibri"/>
              </a:rPr>
              <a:t>Contact with the Present Moment</a:t>
            </a:r>
          </a:p>
          <a:p>
            <a:pPr algn="ctr"/>
            <a:r>
              <a:rPr lang="en-US" sz="1800" b="1" dirty="0">
                <a:ln w="1905"/>
                <a:solidFill>
                  <a:srgbClr val="BC504C"/>
                </a:solidFill>
                <a:effectLst>
                  <a:innerShdw blurRad="69850" dist="43180" dir="5400000">
                    <a:srgbClr val="000000">
                      <a:alpha val="65000"/>
                    </a:srgbClr>
                  </a:innerShdw>
                </a:effectLst>
                <a:latin typeface="Calibri"/>
              </a:rPr>
              <a:t>8%</a:t>
            </a:r>
          </a:p>
        </p:txBody>
      </p:sp>
      <p:sp>
        <p:nvSpPr>
          <p:cNvPr id="7" name="TextBox 6"/>
          <p:cNvSpPr txBox="1"/>
          <p:nvPr/>
        </p:nvSpPr>
        <p:spPr>
          <a:xfrm>
            <a:off x="4877693" y="441937"/>
            <a:ext cx="2131832" cy="68909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ln w="1905"/>
                <a:solidFill>
                  <a:srgbClr val="4F81BC"/>
                </a:solidFill>
                <a:effectLst>
                  <a:innerShdw blurRad="69850" dist="43180" dir="5400000">
                    <a:srgbClr val="000000">
                      <a:alpha val="65000"/>
                    </a:srgbClr>
                  </a:innerShdw>
                </a:effectLst>
                <a:latin typeface="Calibri"/>
              </a:rPr>
              <a:t>Acceptance</a:t>
            </a:r>
          </a:p>
          <a:p>
            <a:pPr algn="ctr"/>
            <a:r>
              <a:rPr lang="en-US" sz="1800" b="1" dirty="0">
                <a:ln w="1905"/>
                <a:solidFill>
                  <a:srgbClr val="4F81BC"/>
                </a:solidFill>
                <a:effectLst>
                  <a:innerShdw blurRad="69850" dist="43180" dir="5400000">
                    <a:srgbClr val="000000">
                      <a:alpha val="65000"/>
                    </a:srgbClr>
                  </a:innerShdw>
                </a:effectLst>
                <a:latin typeface="Calibri"/>
              </a:rPr>
              <a:t>13%</a:t>
            </a:r>
          </a:p>
        </p:txBody>
      </p:sp>
      <p:sp>
        <p:nvSpPr>
          <p:cNvPr id="8" name="TextBox 7"/>
          <p:cNvSpPr txBox="1"/>
          <p:nvPr/>
        </p:nvSpPr>
        <p:spPr>
          <a:xfrm>
            <a:off x="4669301" y="5385952"/>
            <a:ext cx="1274308" cy="68909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ln w="1905"/>
                <a:solidFill>
                  <a:srgbClr val="62AAC3"/>
                </a:solidFill>
                <a:effectLst>
                  <a:innerShdw blurRad="69850" dist="43180" dir="5400000">
                    <a:srgbClr val="000000">
                      <a:alpha val="65000"/>
                    </a:srgbClr>
                  </a:innerShdw>
                </a:effectLst>
                <a:latin typeface="Calibri"/>
              </a:rPr>
              <a:t>Values</a:t>
            </a:r>
          </a:p>
          <a:p>
            <a:pPr algn="ctr"/>
            <a:r>
              <a:rPr lang="en-US" sz="1800" b="1" dirty="0">
                <a:ln w="1905"/>
                <a:solidFill>
                  <a:srgbClr val="62AAC3"/>
                </a:solidFill>
                <a:effectLst>
                  <a:innerShdw blurRad="69850" dist="43180" dir="5400000">
                    <a:srgbClr val="000000">
                      <a:alpha val="65000"/>
                    </a:srgbClr>
                  </a:innerShdw>
                </a:effectLst>
                <a:latin typeface="Calibri"/>
              </a:rPr>
              <a:t>4%</a:t>
            </a:r>
          </a:p>
        </p:txBody>
      </p:sp>
      <p:sp>
        <p:nvSpPr>
          <p:cNvPr id="9" name="TextBox 8"/>
          <p:cNvSpPr txBox="1"/>
          <p:nvPr/>
        </p:nvSpPr>
        <p:spPr>
          <a:xfrm>
            <a:off x="7366475" y="4561998"/>
            <a:ext cx="1714017" cy="68909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ln w="1905"/>
                <a:solidFill>
                  <a:srgbClr val="7E61A0"/>
                </a:solidFill>
                <a:effectLst>
                  <a:innerShdw blurRad="69850" dist="43180" dir="5400000">
                    <a:srgbClr val="000000">
                      <a:alpha val="65000"/>
                    </a:srgbClr>
                  </a:innerShdw>
                </a:effectLst>
                <a:latin typeface="Calibri"/>
              </a:rPr>
              <a:t>Self-As-Context</a:t>
            </a:r>
          </a:p>
          <a:p>
            <a:pPr algn="ctr"/>
            <a:r>
              <a:rPr lang="en-US" sz="1800" b="1" dirty="0">
                <a:ln w="1905"/>
                <a:solidFill>
                  <a:srgbClr val="7E61A0"/>
                </a:solidFill>
                <a:effectLst>
                  <a:innerShdw blurRad="69850" dist="43180" dir="5400000">
                    <a:srgbClr val="000000">
                      <a:alpha val="65000"/>
                    </a:srgbClr>
                  </a:innerShdw>
                </a:effectLst>
                <a:latin typeface="Calibri"/>
              </a:rPr>
              <a:t>17%</a:t>
            </a:r>
          </a:p>
        </p:txBody>
      </p:sp>
      <p:sp>
        <p:nvSpPr>
          <p:cNvPr id="10" name="Rounded Rectangle 9"/>
          <p:cNvSpPr/>
          <p:nvPr/>
        </p:nvSpPr>
        <p:spPr>
          <a:xfrm>
            <a:off x="4754880" y="6217920"/>
            <a:ext cx="4255306" cy="626291"/>
          </a:xfrm>
          <a:prstGeom prst="roundRect">
            <a:avLst/>
          </a:prstGeom>
          <a:solidFill>
            <a:srgbClr val="4C5B52">
              <a:alpha val="85000"/>
            </a:srgbClr>
          </a:solidFill>
          <a:ln w="34925" cap="flat" cmpd="sng" algn="ctr">
            <a:solidFill>
              <a:srgbClr val="D9541E">
                <a:shade val="50000"/>
              </a:srgbClr>
            </a:solidFill>
            <a:prstDash val="solid"/>
          </a:ln>
          <a:effectLst/>
        </p:spPr>
        <p:txBody>
          <a:bodyPr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sz="2400" dirty="0">
                <a:solidFill>
                  <a:prstClr val="white"/>
                </a:solidFill>
                <a:latin typeface="Georgia"/>
                <a:cs typeface="Georgia"/>
              </a:rPr>
              <a:t>…most want to see change?</a:t>
            </a:r>
            <a:endParaRPr lang="en-US" sz="2400" kern="0" dirty="0">
              <a:solidFill>
                <a:prstClr val="white"/>
              </a:solidFill>
              <a:latin typeface="Georgia"/>
              <a:cs typeface="Georgia"/>
            </a:endParaRPr>
          </a:p>
        </p:txBody>
      </p:sp>
      <p:sp>
        <p:nvSpPr>
          <p:cNvPr id="11" name="TextBox 10"/>
          <p:cNvSpPr txBox="1"/>
          <p:nvPr/>
        </p:nvSpPr>
        <p:spPr>
          <a:xfrm>
            <a:off x="0" y="30867"/>
            <a:ext cx="1208615" cy="60948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4400" fontAlgn="base">
              <a:spcBef>
                <a:spcPct val="0"/>
              </a:spcBef>
              <a:spcAft>
                <a:spcPct val="0"/>
              </a:spcAft>
            </a:pPr>
            <a:r>
              <a:rPr lang="en-US" sz="2000" dirty="0">
                <a:solidFill>
                  <a:prstClr val="white"/>
                </a:solidFill>
                <a:latin typeface="Calibri"/>
              </a:rPr>
              <a:t>n = 98</a:t>
            </a:r>
          </a:p>
        </p:txBody>
      </p:sp>
    </p:spTree>
    <p:extLst>
      <p:ext uri="{BB962C8B-B14F-4D97-AF65-F5344CB8AC3E}">
        <p14:creationId xmlns:p14="http://schemas.microsoft.com/office/powerpoint/2010/main" val="1379975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E7F7E"/>
        </a:solidFill>
        <a:effectLst/>
      </p:bgPr>
    </p:bg>
    <p:spTree>
      <p:nvGrpSpPr>
        <p:cNvPr id="1" name=""/>
        <p:cNvGrpSpPr/>
        <p:nvPr/>
      </p:nvGrpSpPr>
      <p:grpSpPr>
        <a:xfrm>
          <a:off x="0" y="0"/>
          <a:ext cx="0" cy="0"/>
          <a:chOff x="0" y="0"/>
          <a:chExt cx="0" cy="0"/>
        </a:xfrm>
      </p:grpSpPr>
      <p:graphicFrame>
        <p:nvGraphicFramePr>
          <p:cNvPr id="3" name="Chart 2"/>
          <p:cNvGraphicFramePr/>
          <p:nvPr>
            <p:extLst>
              <p:ext uri="{D42A27DB-BD31-4B8C-83A1-F6EECF244321}">
                <p14:modId xmlns:p14="http://schemas.microsoft.com/office/powerpoint/2010/main" val="3310100710"/>
              </p:ext>
            </p:extLst>
          </p:nvPr>
        </p:nvGraphicFramePr>
        <p:xfrm>
          <a:off x="1" y="0"/>
          <a:ext cx="9144000" cy="685799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7146169" y="875663"/>
            <a:ext cx="1843458" cy="68909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ln w="1905"/>
                <a:solidFill>
                  <a:srgbClr val="7E61A0"/>
                </a:solidFill>
                <a:effectLst>
                  <a:innerShdw blurRad="69850" dist="43180" dir="5400000">
                    <a:srgbClr val="000000">
                      <a:alpha val="65000"/>
                    </a:srgbClr>
                  </a:innerShdw>
                </a:effectLst>
                <a:latin typeface="Calibri"/>
              </a:rPr>
              <a:t>Min</a:t>
            </a:r>
            <a:r>
              <a:rPr lang="en-US" sz="1800" b="1" dirty="0">
                <a:ln w="1905"/>
                <a:solidFill>
                  <a:srgbClr val="BD4D4C"/>
                </a:solidFill>
                <a:effectLst>
                  <a:innerShdw blurRad="69850" dist="43180" dir="5400000">
                    <a:srgbClr val="000000">
                      <a:alpha val="65000"/>
                    </a:srgbClr>
                  </a:innerShdw>
                </a:effectLst>
                <a:latin typeface="Calibri"/>
              </a:rPr>
              <a:t>df</a:t>
            </a:r>
            <a:r>
              <a:rPr lang="en-US" sz="1800" b="1" dirty="0">
                <a:ln w="1905"/>
                <a:solidFill>
                  <a:srgbClr val="99BA58"/>
                </a:solidFill>
                <a:effectLst>
                  <a:innerShdw blurRad="69850" dist="43180" dir="5400000">
                    <a:srgbClr val="000000">
                      <a:alpha val="65000"/>
                    </a:srgbClr>
                  </a:innerShdw>
                </a:effectLst>
                <a:latin typeface="Calibri"/>
              </a:rPr>
              <a:t>uln</a:t>
            </a:r>
            <a:r>
              <a:rPr lang="en-US" sz="1800" b="1" dirty="0">
                <a:ln w="1905"/>
                <a:solidFill>
                  <a:srgbClr val="4E80BC"/>
                </a:solidFill>
                <a:effectLst>
                  <a:innerShdw blurRad="69850" dist="43180" dir="5400000">
                    <a:srgbClr val="000000">
                      <a:alpha val="65000"/>
                    </a:srgbClr>
                  </a:innerShdw>
                </a:effectLst>
                <a:latin typeface="Calibri"/>
              </a:rPr>
              <a:t>ess</a:t>
            </a:r>
            <a:endParaRPr lang="en-US" sz="1800" b="1" dirty="0">
              <a:ln w="1905"/>
              <a:solidFill>
                <a:srgbClr val="7D7D7D"/>
              </a:solidFill>
              <a:effectLst>
                <a:innerShdw blurRad="69850" dist="43180" dir="5400000">
                  <a:srgbClr val="000000">
                    <a:alpha val="65000"/>
                  </a:srgbClr>
                </a:innerShdw>
              </a:effectLst>
              <a:latin typeface="Calibri"/>
            </a:endParaRPr>
          </a:p>
          <a:p>
            <a:pPr algn="ctr"/>
            <a:r>
              <a:rPr lang="en-US" sz="1800" b="1" dirty="0">
                <a:ln w="1905"/>
                <a:solidFill>
                  <a:srgbClr val="7D7D7D"/>
                </a:solidFill>
                <a:effectLst>
                  <a:innerShdw blurRad="69850" dist="43180" dir="5400000">
                    <a:srgbClr val="000000">
                      <a:alpha val="65000"/>
                    </a:srgbClr>
                  </a:innerShdw>
                </a:effectLst>
                <a:latin typeface="Calibri"/>
              </a:rPr>
              <a:t>46%</a:t>
            </a:r>
            <a:endParaRPr lang="en-US" sz="1800" b="1" dirty="0">
              <a:ln w="1905"/>
              <a:solidFill>
                <a:srgbClr val="4E80BC"/>
              </a:solidFill>
              <a:effectLst>
                <a:innerShdw blurRad="69850" dist="43180" dir="5400000">
                  <a:srgbClr val="000000">
                    <a:alpha val="65000"/>
                  </a:srgbClr>
                </a:innerShdw>
              </a:effectLst>
              <a:latin typeface="Calibri"/>
            </a:endParaRPr>
          </a:p>
        </p:txBody>
      </p:sp>
      <p:sp>
        <p:nvSpPr>
          <p:cNvPr id="5" name="TextBox 4"/>
          <p:cNvSpPr txBox="1"/>
          <p:nvPr/>
        </p:nvSpPr>
        <p:spPr>
          <a:xfrm>
            <a:off x="795528" y="5230368"/>
            <a:ext cx="2131832" cy="68909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Committed Action</a:t>
            </a:r>
          </a:p>
          <a:p>
            <a:pPr algn="ctr"/>
            <a:r>
              <a:rPr lang="en-US" sz="1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50%</a:t>
            </a:r>
          </a:p>
        </p:txBody>
      </p:sp>
      <p:sp>
        <p:nvSpPr>
          <p:cNvPr id="6" name="TextBox 5"/>
          <p:cNvSpPr txBox="1"/>
          <p:nvPr/>
        </p:nvSpPr>
        <p:spPr>
          <a:xfrm>
            <a:off x="4669301" y="5385952"/>
            <a:ext cx="1274308" cy="68909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ln w="1905"/>
                <a:solidFill>
                  <a:srgbClr val="62AAC3"/>
                </a:solidFill>
                <a:effectLst>
                  <a:innerShdw blurRad="69850" dist="43180" dir="5400000">
                    <a:srgbClr val="000000">
                      <a:alpha val="65000"/>
                    </a:srgbClr>
                  </a:innerShdw>
                </a:effectLst>
                <a:latin typeface="Calibri"/>
              </a:rPr>
              <a:t>Values</a:t>
            </a:r>
          </a:p>
          <a:p>
            <a:pPr algn="ctr"/>
            <a:r>
              <a:rPr lang="en-US" sz="1800" b="1" dirty="0">
                <a:ln w="1905"/>
                <a:solidFill>
                  <a:srgbClr val="62AAC3"/>
                </a:solidFill>
                <a:effectLst>
                  <a:innerShdw blurRad="69850" dist="43180" dir="5400000">
                    <a:srgbClr val="000000">
                      <a:alpha val="65000"/>
                    </a:srgbClr>
                  </a:innerShdw>
                </a:effectLst>
                <a:latin typeface="Calibri"/>
              </a:rPr>
              <a:t>4%</a:t>
            </a:r>
          </a:p>
        </p:txBody>
      </p:sp>
      <p:sp>
        <p:nvSpPr>
          <p:cNvPr id="7" name="Rounded Rectangle 6"/>
          <p:cNvSpPr/>
          <p:nvPr/>
        </p:nvSpPr>
        <p:spPr>
          <a:xfrm>
            <a:off x="4754880" y="6217920"/>
            <a:ext cx="4255306" cy="626291"/>
          </a:xfrm>
          <a:prstGeom prst="roundRect">
            <a:avLst/>
          </a:prstGeom>
          <a:solidFill>
            <a:srgbClr val="4C5B52">
              <a:alpha val="85000"/>
            </a:srgbClr>
          </a:solidFill>
          <a:ln w="34925" cap="flat" cmpd="sng" algn="ctr">
            <a:solidFill>
              <a:srgbClr val="D9541E">
                <a:shade val="50000"/>
              </a:srgbClr>
            </a:solidFill>
            <a:prstDash val="solid"/>
          </a:ln>
          <a:effectLst/>
        </p:spPr>
        <p:txBody>
          <a:bodyPr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sz="2400" dirty="0">
                <a:solidFill>
                  <a:prstClr val="white"/>
                </a:solidFill>
                <a:latin typeface="Georgia"/>
                <a:cs typeface="Georgia"/>
              </a:rPr>
              <a:t>…most want to see change?</a:t>
            </a:r>
            <a:endParaRPr lang="en-US" sz="2400" kern="0" dirty="0">
              <a:solidFill>
                <a:prstClr val="white"/>
              </a:solidFill>
              <a:latin typeface="Georgia"/>
              <a:cs typeface="Georgia"/>
            </a:endParaRPr>
          </a:p>
        </p:txBody>
      </p:sp>
      <p:sp>
        <p:nvSpPr>
          <p:cNvPr id="8" name="TextBox 7"/>
          <p:cNvSpPr txBox="1"/>
          <p:nvPr/>
        </p:nvSpPr>
        <p:spPr>
          <a:xfrm>
            <a:off x="0" y="30867"/>
            <a:ext cx="1208615" cy="60948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4400" fontAlgn="base">
              <a:spcBef>
                <a:spcPct val="0"/>
              </a:spcBef>
              <a:spcAft>
                <a:spcPct val="0"/>
              </a:spcAft>
            </a:pPr>
            <a:r>
              <a:rPr lang="en-US" sz="2000" dirty="0">
                <a:solidFill>
                  <a:prstClr val="white"/>
                </a:solidFill>
                <a:latin typeface="Calibri"/>
              </a:rPr>
              <a:t>n = 98</a:t>
            </a:r>
          </a:p>
        </p:txBody>
      </p:sp>
    </p:spTree>
    <p:extLst>
      <p:ext uri="{BB962C8B-B14F-4D97-AF65-F5344CB8AC3E}">
        <p14:creationId xmlns:p14="http://schemas.microsoft.com/office/powerpoint/2010/main" val="690283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ounded Rectangle 4"/>
          <p:cNvSpPr/>
          <p:nvPr/>
        </p:nvSpPr>
        <p:spPr>
          <a:xfrm>
            <a:off x="4754880" y="6217920"/>
            <a:ext cx="4255343" cy="626272"/>
          </a:xfrm>
          <a:prstGeom prst="roundRect">
            <a:avLst/>
          </a:prstGeom>
          <a:solidFill>
            <a:srgbClr val="4C5B52">
              <a:alpha val="85000"/>
            </a:srgbClr>
          </a:solidFill>
          <a:ln w="34925" cap="flat" cmpd="sng" algn="ctr">
            <a:solidFill>
              <a:srgbClr val="D9541E">
                <a:shade val="50000"/>
              </a:srgbClr>
            </a:solidFill>
            <a:prstDash val="solid"/>
          </a:ln>
          <a:effectLst/>
        </p:spPr>
        <p:txBody>
          <a:bodyPr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sz="2400" dirty="0">
                <a:solidFill>
                  <a:prstClr val="white"/>
                </a:solidFill>
                <a:latin typeface="Georgia"/>
                <a:cs typeface="Georgia"/>
              </a:rPr>
              <a:t>Frequency of use on listserv</a:t>
            </a:r>
            <a:endParaRPr lang="en-US" sz="2400" kern="0" dirty="0">
              <a:solidFill>
                <a:prstClr val="white"/>
              </a:solidFill>
              <a:latin typeface="Georgia"/>
              <a:cs typeface="Georgia"/>
            </a:endParaRPr>
          </a:p>
        </p:txBody>
      </p:sp>
    </p:spTree>
    <p:extLst>
      <p:ext uri="{BB962C8B-B14F-4D97-AF65-F5344CB8AC3E}">
        <p14:creationId xmlns:p14="http://schemas.microsoft.com/office/powerpoint/2010/main" val="3402647552"/>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E7F7E"/>
        </a:solidFill>
        <a:effectLst/>
      </p:bgPr>
    </p:bg>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738780876"/>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780084" y="5460774"/>
            <a:ext cx="1536740" cy="68909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ln w="1905"/>
                <a:solidFill>
                  <a:srgbClr val="97BB58"/>
                </a:solidFill>
                <a:effectLst>
                  <a:innerShdw blurRad="69850" dist="43180" dir="5400000">
                    <a:srgbClr val="000000">
                      <a:alpha val="65000"/>
                    </a:srgbClr>
                  </a:innerShdw>
                </a:effectLst>
                <a:latin typeface="Calibri"/>
              </a:rPr>
              <a:t>Defusion</a:t>
            </a:r>
          </a:p>
          <a:p>
            <a:pPr algn="ctr"/>
            <a:r>
              <a:rPr lang="en-US" sz="1800" b="1" dirty="0">
                <a:ln w="1905"/>
                <a:solidFill>
                  <a:srgbClr val="97BB58"/>
                </a:solidFill>
                <a:effectLst>
                  <a:innerShdw blurRad="69850" dist="43180" dir="5400000">
                    <a:srgbClr val="000000">
                      <a:alpha val="65000"/>
                    </a:srgbClr>
                  </a:innerShdw>
                </a:effectLst>
                <a:latin typeface="Calibri"/>
              </a:rPr>
              <a:t>8%</a:t>
            </a:r>
          </a:p>
        </p:txBody>
      </p:sp>
      <p:sp>
        <p:nvSpPr>
          <p:cNvPr id="6" name="TextBox 5"/>
          <p:cNvSpPr txBox="1"/>
          <p:nvPr/>
        </p:nvSpPr>
        <p:spPr>
          <a:xfrm>
            <a:off x="5194059" y="5149663"/>
            <a:ext cx="2131924" cy="100380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ln w="1905"/>
                <a:solidFill>
                  <a:srgbClr val="BC504C"/>
                </a:solidFill>
                <a:effectLst>
                  <a:innerShdw blurRad="69850" dist="43180" dir="5400000">
                    <a:srgbClr val="000000">
                      <a:alpha val="65000"/>
                    </a:srgbClr>
                  </a:innerShdw>
                </a:effectLst>
                <a:latin typeface="Calibri"/>
              </a:rPr>
              <a:t>Contact with the Present Moment</a:t>
            </a:r>
          </a:p>
          <a:p>
            <a:pPr algn="ctr"/>
            <a:r>
              <a:rPr lang="en-US" sz="1800" b="1" dirty="0">
                <a:ln w="1905"/>
                <a:solidFill>
                  <a:srgbClr val="BC504C"/>
                </a:solidFill>
                <a:effectLst>
                  <a:innerShdw blurRad="69850" dist="43180" dir="5400000">
                    <a:srgbClr val="000000">
                      <a:alpha val="65000"/>
                    </a:srgbClr>
                  </a:innerShdw>
                </a:effectLst>
                <a:latin typeface="Calibri"/>
              </a:rPr>
              <a:t>4%</a:t>
            </a:r>
          </a:p>
        </p:txBody>
      </p:sp>
      <p:sp>
        <p:nvSpPr>
          <p:cNvPr id="7" name="TextBox 6"/>
          <p:cNvSpPr txBox="1"/>
          <p:nvPr/>
        </p:nvSpPr>
        <p:spPr>
          <a:xfrm>
            <a:off x="6801991" y="996167"/>
            <a:ext cx="2131832" cy="68909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ln w="1905"/>
                <a:solidFill>
                  <a:srgbClr val="4F81BC"/>
                </a:solidFill>
                <a:effectLst>
                  <a:innerShdw blurRad="69850" dist="43180" dir="5400000">
                    <a:srgbClr val="000000">
                      <a:alpha val="65000"/>
                    </a:srgbClr>
                  </a:innerShdw>
                </a:effectLst>
                <a:latin typeface="Calibri"/>
              </a:rPr>
              <a:t>Acceptance</a:t>
            </a:r>
          </a:p>
          <a:p>
            <a:pPr algn="ctr"/>
            <a:r>
              <a:rPr lang="en-US" sz="1800" b="1" dirty="0">
                <a:ln w="1905"/>
                <a:solidFill>
                  <a:srgbClr val="4F81BC"/>
                </a:solidFill>
                <a:effectLst>
                  <a:innerShdw blurRad="69850" dist="43180" dir="5400000">
                    <a:srgbClr val="000000">
                      <a:alpha val="65000"/>
                    </a:srgbClr>
                  </a:innerShdw>
                </a:effectLst>
                <a:latin typeface="Calibri"/>
              </a:rPr>
              <a:t>45%</a:t>
            </a:r>
          </a:p>
        </p:txBody>
      </p:sp>
      <p:sp>
        <p:nvSpPr>
          <p:cNvPr id="8" name="TextBox 7"/>
          <p:cNvSpPr txBox="1"/>
          <p:nvPr/>
        </p:nvSpPr>
        <p:spPr>
          <a:xfrm>
            <a:off x="1445518" y="651621"/>
            <a:ext cx="1274308" cy="68909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ln w="1905"/>
                <a:solidFill>
                  <a:srgbClr val="62AAC3"/>
                </a:solidFill>
                <a:effectLst>
                  <a:innerShdw blurRad="69850" dist="43180" dir="5400000">
                    <a:srgbClr val="000000">
                      <a:alpha val="65000"/>
                    </a:srgbClr>
                  </a:innerShdw>
                </a:effectLst>
                <a:latin typeface="Calibri"/>
              </a:rPr>
              <a:t>Values</a:t>
            </a:r>
          </a:p>
          <a:p>
            <a:pPr algn="ctr"/>
            <a:r>
              <a:rPr lang="en-US" sz="1800" b="1" dirty="0">
                <a:ln w="1905"/>
                <a:solidFill>
                  <a:srgbClr val="62AAC3"/>
                </a:solidFill>
                <a:effectLst>
                  <a:innerShdw blurRad="69850" dist="43180" dir="5400000">
                    <a:srgbClr val="000000">
                      <a:alpha val="65000"/>
                    </a:srgbClr>
                  </a:innerShdw>
                </a:effectLst>
                <a:latin typeface="Calibri"/>
              </a:rPr>
              <a:t>19%</a:t>
            </a:r>
          </a:p>
        </p:txBody>
      </p:sp>
      <p:sp>
        <p:nvSpPr>
          <p:cNvPr id="9" name="TextBox 8"/>
          <p:cNvSpPr txBox="1"/>
          <p:nvPr/>
        </p:nvSpPr>
        <p:spPr>
          <a:xfrm>
            <a:off x="140958" y="4771682"/>
            <a:ext cx="1714017" cy="68909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ln w="1905"/>
                <a:solidFill>
                  <a:srgbClr val="7E61A0"/>
                </a:solidFill>
                <a:effectLst>
                  <a:innerShdw blurRad="69850" dist="43180" dir="5400000">
                    <a:srgbClr val="000000">
                      <a:alpha val="65000"/>
                    </a:srgbClr>
                  </a:innerShdw>
                </a:effectLst>
                <a:latin typeface="Calibri"/>
              </a:rPr>
              <a:t>Self-As-Context</a:t>
            </a:r>
          </a:p>
          <a:p>
            <a:pPr algn="ctr"/>
            <a:r>
              <a:rPr lang="en-US" sz="1800" b="1" dirty="0">
                <a:ln w="1905"/>
                <a:solidFill>
                  <a:srgbClr val="7E61A0"/>
                </a:solidFill>
                <a:effectLst>
                  <a:innerShdw blurRad="69850" dist="43180" dir="5400000">
                    <a:srgbClr val="000000">
                      <a:alpha val="65000"/>
                    </a:srgbClr>
                  </a:innerShdw>
                </a:effectLst>
                <a:latin typeface="Calibri"/>
              </a:rPr>
              <a:t>20%</a:t>
            </a:r>
          </a:p>
        </p:txBody>
      </p:sp>
      <p:sp>
        <p:nvSpPr>
          <p:cNvPr id="10" name="TextBox 9"/>
          <p:cNvSpPr txBox="1"/>
          <p:nvPr/>
        </p:nvSpPr>
        <p:spPr>
          <a:xfrm>
            <a:off x="3243967" y="437952"/>
            <a:ext cx="2131832" cy="68909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Committed Action</a:t>
            </a:r>
          </a:p>
          <a:p>
            <a:pPr algn="ctr"/>
            <a:r>
              <a:rPr lang="en-US" sz="1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4%</a:t>
            </a:r>
          </a:p>
        </p:txBody>
      </p:sp>
      <p:sp>
        <p:nvSpPr>
          <p:cNvPr id="12" name="Rounded Rectangle 11"/>
          <p:cNvSpPr/>
          <p:nvPr/>
        </p:nvSpPr>
        <p:spPr>
          <a:xfrm>
            <a:off x="4754880" y="6217920"/>
            <a:ext cx="4255306" cy="626291"/>
          </a:xfrm>
          <a:prstGeom prst="roundRect">
            <a:avLst/>
          </a:prstGeom>
          <a:solidFill>
            <a:srgbClr val="4C5B52">
              <a:alpha val="85000"/>
            </a:srgbClr>
          </a:solidFill>
          <a:ln w="34925" cap="flat" cmpd="sng" algn="ctr">
            <a:solidFill>
              <a:srgbClr val="D9541E">
                <a:shade val="50000"/>
              </a:srgbClr>
            </a:solidFill>
            <a:prstDash val="solid"/>
          </a:ln>
          <a:effectLst/>
        </p:spPr>
        <p:txBody>
          <a:bodyPr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sz="2400" dirty="0">
                <a:solidFill>
                  <a:prstClr val="white"/>
                </a:solidFill>
                <a:latin typeface="Georgia"/>
                <a:cs typeface="Georgia"/>
              </a:rPr>
              <a:t>Frequency of use on listserv</a:t>
            </a:r>
            <a:endParaRPr lang="en-US" sz="2400" kern="0" dirty="0">
              <a:solidFill>
                <a:prstClr val="white"/>
              </a:solidFill>
              <a:latin typeface="Georgia"/>
              <a:cs typeface="Georgia"/>
            </a:endParaRPr>
          </a:p>
        </p:txBody>
      </p:sp>
      <p:sp>
        <p:nvSpPr>
          <p:cNvPr id="11" name="TextBox 10"/>
          <p:cNvSpPr txBox="1"/>
          <p:nvPr/>
        </p:nvSpPr>
        <p:spPr>
          <a:xfrm>
            <a:off x="0" y="30867"/>
            <a:ext cx="1208615" cy="60948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4400" fontAlgn="base">
              <a:spcBef>
                <a:spcPct val="0"/>
              </a:spcBef>
              <a:spcAft>
                <a:spcPct val="0"/>
              </a:spcAft>
            </a:pPr>
            <a:r>
              <a:rPr lang="en-US" sz="2000" dirty="0">
                <a:solidFill>
                  <a:prstClr val="white"/>
                </a:solidFill>
                <a:latin typeface="Calibri"/>
              </a:rPr>
              <a:t>n = 98</a:t>
            </a:r>
          </a:p>
        </p:txBody>
      </p:sp>
    </p:spTree>
    <p:extLst>
      <p:ext uri="{BB962C8B-B14F-4D97-AF65-F5344CB8AC3E}">
        <p14:creationId xmlns:p14="http://schemas.microsoft.com/office/powerpoint/2010/main" val="2407861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E7F7E"/>
        </a:solidFill>
        <a:effectLst/>
      </p:bgPr>
    </p:bg>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1571234250"/>
              </p:ext>
            </p:extLst>
          </p:nvPr>
        </p:nvGraphicFramePr>
        <p:xfrm>
          <a:off x="0" y="0"/>
          <a:ext cx="9143999" cy="685799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6224440" y="5340729"/>
            <a:ext cx="1843458" cy="68909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ln w="1905"/>
                <a:solidFill>
                  <a:srgbClr val="7E61A0"/>
                </a:solidFill>
                <a:effectLst>
                  <a:innerShdw blurRad="69850" dist="43180" dir="5400000">
                    <a:srgbClr val="000000">
                      <a:alpha val="65000"/>
                    </a:srgbClr>
                  </a:innerShdw>
                </a:effectLst>
                <a:latin typeface="Calibri"/>
              </a:rPr>
              <a:t>Min</a:t>
            </a:r>
            <a:r>
              <a:rPr lang="en-US" sz="1800" b="1" dirty="0">
                <a:ln w="1905"/>
                <a:solidFill>
                  <a:srgbClr val="BD4D4C"/>
                </a:solidFill>
                <a:effectLst>
                  <a:innerShdw blurRad="69850" dist="43180" dir="5400000">
                    <a:srgbClr val="000000">
                      <a:alpha val="65000"/>
                    </a:srgbClr>
                  </a:innerShdw>
                </a:effectLst>
                <a:latin typeface="Calibri"/>
              </a:rPr>
              <a:t>df</a:t>
            </a:r>
            <a:r>
              <a:rPr lang="en-US" sz="1800" b="1" dirty="0">
                <a:ln w="1905"/>
                <a:solidFill>
                  <a:srgbClr val="99BA58"/>
                </a:solidFill>
                <a:effectLst>
                  <a:innerShdw blurRad="69850" dist="43180" dir="5400000">
                    <a:srgbClr val="000000">
                      <a:alpha val="65000"/>
                    </a:srgbClr>
                  </a:innerShdw>
                </a:effectLst>
                <a:latin typeface="Calibri"/>
              </a:rPr>
              <a:t>uln</a:t>
            </a:r>
            <a:r>
              <a:rPr lang="en-US" sz="1800" b="1" dirty="0">
                <a:ln w="1905"/>
                <a:solidFill>
                  <a:srgbClr val="4E80BC"/>
                </a:solidFill>
                <a:effectLst>
                  <a:innerShdw blurRad="69850" dist="43180" dir="5400000">
                    <a:srgbClr val="000000">
                      <a:alpha val="65000"/>
                    </a:srgbClr>
                  </a:innerShdw>
                </a:effectLst>
                <a:latin typeface="Calibri"/>
              </a:rPr>
              <a:t>ess</a:t>
            </a:r>
            <a:endParaRPr lang="en-US" sz="1800" b="1" dirty="0">
              <a:ln w="1905"/>
              <a:solidFill>
                <a:srgbClr val="7D7D7D"/>
              </a:solidFill>
              <a:effectLst>
                <a:innerShdw blurRad="69850" dist="43180" dir="5400000">
                  <a:srgbClr val="000000">
                    <a:alpha val="65000"/>
                  </a:srgbClr>
                </a:innerShdw>
              </a:effectLst>
              <a:latin typeface="Calibri"/>
            </a:endParaRPr>
          </a:p>
          <a:p>
            <a:pPr algn="ctr"/>
            <a:r>
              <a:rPr lang="en-US" sz="1800" b="1" dirty="0">
                <a:ln w="1905"/>
                <a:solidFill>
                  <a:srgbClr val="7D7D7D"/>
                </a:solidFill>
                <a:effectLst>
                  <a:innerShdw blurRad="69850" dist="43180" dir="5400000">
                    <a:srgbClr val="000000">
                      <a:alpha val="65000"/>
                    </a:srgbClr>
                  </a:innerShdw>
                </a:effectLst>
                <a:latin typeface="Calibri"/>
              </a:rPr>
              <a:t>77%</a:t>
            </a:r>
            <a:endParaRPr lang="en-US" sz="1800" b="1" dirty="0">
              <a:ln w="1905"/>
              <a:solidFill>
                <a:srgbClr val="4E80BC"/>
              </a:solidFill>
              <a:effectLst>
                <a:innerShdw blurRad="69850" dist="43180" dir="5400000">
                  <a:srgbClr val="000000">
                    <a:alpha val="65000"/>
                  </a:srgbClr>
                </a:innerShdw>
              </a:effectLst>
              <a:latin typeface="Calibri"/>
            </a:endParaRPr>
          </a:p>
        </p:txBody>
      </p:sp>
      <p:sp>
        <p:nvSpPr>
          <p:cNvPr id="5" name="TextBox 4"/>
          <p:cNvSpPr txBox="1"/>
          <p:nvPr/>
        </p:nvSpPr>
        <p:spPr>
          <a:xfrm>
            <a:off x="3243967" y="437952"/>
            <a:ext cx="2131832" cy="68909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Committed Action</a:t>
            </a:r>
          </a:p>
          <a:p>
            <a:pPr algn="ctr"/>
            <a:r>
              <a:rPr lang="en-US" sz="1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4%</a:t>
            </a:r>
          </a:p>
        </p:txBody>
      </p:sp>
      <p:sp>
        <p:nvSpPr>
          <p:cNvPr id="7" name="TextBox 6"/>
          <p:cNvSpPr txBox="1"/>
          <p:nvPr/>
        </p:nvSpPr>
        <p:spPr>
          <a:xfrm>
            <a:off x="1445518" y="651621"/>
            <a:ext cx="1274308" cy="68909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ln w="1905"/>
                <a:solidFill>
                  <a:srgbClr val="62AAC3"/>
                </a:solidFill>
                <a:effectLst>
                  <a:innerShdw blurRad="69850" dist="43180" dir="5400000">
                    <a:srgbClr val="000000">
                      <a:alpha val="65000"/>
                    </a:srgbClr>
                  </a:innerShdw>
                </a:effectLst>
                <a:latin typeface="Calibri"/>
              </a:rPr>
              <a:t>Values</a:t>
            </a:r>
          </a:p>
          <a:p>
            <a:pPr algn="ctr"/>
            <a:r>
              <a:rPr lang="en-US" sz="1800" b="1" dirty="0">
                <a:ln w="1905"/>
                <a:solidFill>
                  <a:srgbClr val="62AAC3"/>
                </a:solidFill>
                <a:effectLst>
                  <a:innerShdw blurRad="69850" dist="43180" dir="5400000">
                    <a:srgbClr val="000000">
                      <a:alpha val="65000"/>
                    </a:srgbClr>
                  </a:innerShdw>
                </a:effectLst>
                <a:latin typeface="Calibri"/>
              </a:rPr>
              <a:t>19%</a:t>
            </a:r>
          </a:p>
        </p:txBody>
      </p:sp>
      <p:sp>
        <p:nvSpPr>
          <p:cNvPr id="8" name="Rounded Rectangle 7"/>
          <p:cNvSpPr/>
          <p:nvPr/>
        </p:nvSpPr>
        <p:spPr>
          <a:xfrm>
            <a:off x="4754880" y="6217920"/>
            <a:ext cx="4255306" cy="626291"/>
          </a:xfrm>
          <a:prstGeom prst="roundRect">
            <a:avLst/>
          </a:prstGeom>
          <a:solidFill>
            <a:srgbClr val="4C5B52">
              <a:alpha val="85000"/>
            </a:srgbClr>
          </a:solidFill>
          <a:ln w="34925" cap="flat" cmpd="sng" algn="ctr">
            <a:solidFill>
              <a:srgbClr val="D9541E">
                <a:shade val="50000"/>
              </a:srgbClr>
            </a:solidFill>
            <a:prstDash val="solid"/>
          </a:ln>
          <a:effectLst/>
        </p:spPr>
        <p:txBody>
          <a:bodyPr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sz="2400" dirty="0">
                <a:solidFill>
                  <a:prstClr val="white"/>
                </a:solidFill>
                <a:latin typeface="Georgia"/>
                <a:cs typeface="Georgia"/>
              </a:rPr>
              <a:t>Frequency of use on listserv</a:t>
            </a:r>
            <a:endParaRPr lang="en-US" sz="2400" kern="0" dirty="0">
              <a:solidFill>
                <a:prstClr val="white"/>
              </a:solidFill>
              <a:latin typeface="Georgia"/>
              <a:cs typeface="Georgia"/>
            </a:endParaRPr>
          </a:p>
        </p:txBody>
      </p:sp>
      <p:sp>
        <p:nvSpPr>
          <p:cNvPr id="9" name="TextBox 8"/>
          <p:cNvSpPr txBox="1"/>
          <p:nvPr/>
        </p:nvSpPr>
        <p:spPr>
          <a:xfrm>
            <a:off x="0" y="30867"/>
            <a:ext cx="1208615" cy="60948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4400" fontAlgn="base">
              <a:spcBef>
                <a:spcPct val="0"/>
              </a:spcBef>
              <a:spcAft>
                <a:spcPct val="0"/>
              </a:spcAft>
            </a:pPr>
            <a:r>
              <a:rPr lang="en-US" sz="2000" dirty="0">
                <a:solidFill>
                  <a:prstClr val="white"/>
                </a:solidFill>
                <a:latin typeface="Calibri"/>
              </a:rPr>
              <a:t>n = 98</a:t>
            </a:r>
          </a:p>
        </p:txBody>
      </p:sp>
    </p:spTree>
    <p:extLst>
      <p:ext uri="{BB962C8B-B14F-4D97-AF65-F5344CB8AC3E}">
        <p14:creationId xmlns:p14="http://schemas.microsoft.com/office/powerpoint/2010/main" val="3479995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0000"/>
            <a:lum/>
          </a:blip>
          <a:srcRect/>
          <a:stretch>
            <a:fillRect l="35000" t="-10000" r="-35000" b="-19000"/>
          </a:stretch>
        </a:blipFill>
        <a:effectLst/>
      </p:bgPr>
    </p:bg>
    <p:spTree>
      <p:nvGrpSpPr>
        <p:cNvPr id="1" name=""/>
        <p:cNvGrpSpPr/>
        <p:nvPr/>
      </p:nvGrpSpPr>
      <p:grpSpPr>
        <a:xfrm>
          <a:off x="0" y="0"/>
          <a:ext cx="0" cy="0"/>
          <a:chOff x="0" y="0"/>
          <a:chExt cx="0" cy="0"/>
        </a:xfrm>
      </p:grpSpPr>
      <p:sp>
        <p:nvSpPr>
          <p:cNvPr id="5" name="TextBox 4"/>
          <p:cNvSpPr txBox="1"/>
          <p:nvPr/>
        </p:nvSpPr>
        <p:spPr>
          <a:xfrm>
            <a:off x="1295400" y="1752600"/>
            <a:ext cx="184150" cy="369888"/>
          </a:xfrm>
          <a:prstGeom prst="rect">
            <a:avLst/>
          </a:prstGeom>
          <a:noFill/>
        </p:spPr>
        <p:txBody>
          <a:bodyPr wrap="none">
            <a:spAutoFit/>
          </a:bodyPr>
          <a:lstStyle/>
          <a:p>
            <a:pPr defTabSz="914400" fontAlgn="base">
              <a:spcBef>
                <a:spcPct val="0"/>
              </a:spcBef>
              <a:spcAft>
                <a:spcPct val="0"/>
              </a:spcAft>
              <a:defRPr/>
            </a:pPr>
            <a:endParaRPr lang="en-US" dirty="0">
              <a:solidFill>
                <a:prstClr val="black"/>
              </a:solidFill>
              <a:latin typeface="Arial" charset="0"/>
              <a:ea typeface="ＭＳ Ｐゴシック" charset="0"/>
              <a:cs typeface="ＭＳ Ｐゴシック" charset="0"/>
            </a:endParaRPr>
          </a:p>
        </p:txBody>
      </p:sp>
      <p:sp>
        <p:nvSpPr>
          <p:cNvPr id="4" name="Rectangle 6"/>
          <p:cNvSpPr txBox="1">
            <a:spLocks noChangeArrowheads="1"/>
          </p:cNvSpPr>
          <p:nvPr/>
        </p:nvSpPr>
        <p:spPr bwMode="auto">
          <a:xfrm>
            <a:off x="0" y="0"/>
            <a:ext cx="9144000" cy="1143000"/>
          </a:xfrm>
          <a:prstGeom prst="rect">
            <a:avLst/>
          </a:prstGeom>
          <a:noFill/>
          <a:ln w="9525">
            <a:noFill/>
            <a:miter lim="800000"/>
            <a:headEnd/>
            <a:tailEnd/>
          </a:ln>
        </p:spPr>
        <p:txBody>
          <a:bodyPr anchor="ctr"/>
          <a:lstStyle/>
          <a:p>
            <a:pPr algn="ctr" defTabSz="914400" fontAlgn="base">
              <a:spcBef>
                <a:spcPct val="0"/>
              </a:spcBef>
              <a:spcAft>
                <a:spcPct val="0"/>
              </a:spcAft>
              <a:defRPr/>
            </a:pPr>
            <a:r>
              <a:rPr lang="en-US" sz="4000" dirty="0">
                <a:solidFill>
                  <a:srgbClr val="000000"/>
                </a:solidFill>
                <a:latin typeface="Avenir Book"/>
                <a:ea typeface="ＭＳ Ｐゴシック" charset="0"/>
                <a:cs typeface="Avenir Book"/>
              </a:rPr>
              <a:t>Committed Action</a:t>
            </a:r>
          </a:p>
        </p:txBody>
      </p:sp>
      <p:sp>
        <p:nvSpPr>
          <p:cNvPr id="7" name="Rounded Rectangle 6"/>
          <p:cNvSpPr/>
          <p:nvPr/>
        </p:nvSpPr>
        <p:spPr>
          <a:xfrm>
            <a:off x="381000" y="1143000"/>
            <a:ext cx="8382000" cy="5029200"/>
          </a:xfrm>
          <a:prstGeom prst="roundRect">
            <a:avLst/>
          </a:prstGeom>
          <a:solidFill>
            <a:srgbClr val="4C5B52">
              <a:alpha val="82000"/>
            </a:srgbClr>
          </a:solidFill>
          <a:ln w="63500" cap="flat" cmpd="sng" algn="ctr">
            <a:solidFill>
              <a:srgbClr val="D9541E">
                <a:shade val="50000"/>
              </a:srgbClr>
            </a:solidFill>
            <a:prstDash val="solid"/>
          </a:ln>
          <a:effectLst/>
        </p:spPr>
        <p:txBody>
          <a:bodyPr anchor="ctr"/>
          <a:lstStyle/>
          <a:p>
            <a:pPr algn="ctr" defTabSz="914400" fontAlgn="base">
              <a:spcBef>
                <a:spcPct val="0"/>
              </a:spcBef>
              <a:spcAft>
                <a:spcPct val="0"/>
              </a:spcAft>
            </a:pPr>
            <a:r>
              <a:rPr lang="en-US" sz="3200" i="1" dirty="0">
                <a:solidFill>
                  <a:srgbClr val="FFFFFF"/>
                </a:solidFill>
                <a:latin typeface="Times New Roman" charset="0"/>
                <a:ea typeface="ＭＳ Ｐゴシック" charset="0"/>
                <a:cs typeface="ＭＳ Ｐゴシック" charset="0"/>
              </a:rPr>
              <a:t>Overt behavior in the service of chosen values</a:t>
            </a:r>
          </a:p>
          <a:p>
            <a:pPr algn="ctr" defTabSz="914400" fontAlgn="base">
              <a:spcBef>
                <a:spcPct val="0"/>
              </a:spcBef>
              <a:spcAft>
                <a:spcPct val="0"/>
              </a:spcAft>
            </a:pPr>
            <a:endParaRPr lang="en-US" sz="3200" dirty="0">
              <a:solidFill>
                <a:srgbClr val="FFFFFF"/>
              </a:solidFill>
              <a:latin typeface="Times New Roman" charset="0"/>
              <a:ea typeface="ＭＳ Ｐゴシック" charset="0"/>
              <a:cs typeface="ＭＳ Ｐゴシック" charset="0"/>
            </a:endParaRPr>
          </a:p>
          <a:p>
            <a:pPr algn="ctr" defTabSz="914400" fontAlgn="base">
              <a:spcBef>
                <a:spcPct val="0"/>
              </a:spcBef>
              <a:spcAft>
                <a:spcPct val="0"/>
              </a:spcAft>
            </a:pPr>
            <a:r>
              <a:rPr lang="en-US" sz="2800" dirty="0">
                <a:solidFill>
                  <a:srgbClr val="FFFFFF"/>
                </a:solidFill>
                <a:latin typeface="Times New Roman" charset="0"/>
                <a:ea typeface="ＭＳ Ｐゴシック" charset="0"/>
                <a:cs typeface="ＭＳ Ｐゴシック" charset="0"/>
              </a:rPr>
              <a:t>Create an empirically-supported treatment plan</a:t>
            </a:r>
          </a:p>
          <a:p>
            <a:pPr algn="ctr" defTabSz="914400" fontAlgn="base">
              <a:spcBef>
                <a:spcPct val="0"/>
              </a:spcBef>
              <a:spcAft>
                <a:spcPct val="0"/>
              </a:spcAft>
            </a:pPr>
            <a:endParaRPr lang="en-US" sz="2800" dirty="0">
              <a:solidFill>
                <a:srgbClr val="FFFFFF"/>
              </a:solidFill>
              <a:latin typeface="Times New Roman" charset="0"/>
              <a:ea typeface="ＭＳ Ｐゴシック" charset="0"/>
              <a:cs typeface="ＭＳ Ｐゴシック" charset="0"/>
            </a:endParaRPr>
          </a:p>
          <a:p>
            <a:pPr algn="ctr" defTabSz="914400" fontAlgn="base">
              <a:spcBef>
                <a:spcPct val="0"/>
              </a:spcBef>
              <a:spcAft>
                <a:spcPct val="0"/>
              </a:spcAft>
            </a:pPr>
            <a:r>
              <a:rPr lang="en-US" sz="2800" dirty="0">
                <a:solidFill>
                  <a:srgbClr val="FFFFFF"/>
                </a:solidFill>
                <a:latin typeface="Times New Roman" charset="0"/>
                <a:ea typeface="ＭＳ Ｐゴシック" charset="0"/>
                <a:cs typeface="ＭＳ Ｐゴシック" charset="0"/>
              </a:rPr>
              <a:t>Establish measureable responses</a:t>
            </a:r>
          </a:p>
          <a:p>
            <a:pPr algn="ctr" defTabSz="914400" fontAlgn="base">
              <a:spcBef>
                <a:spcPct val="0"/>
              </a:spcBef>
              <a:spcAft>
                <a:spcPct val="0"/>
              </a:spcAft>
            </a:pPr>
            <a:endParaRPr lang="en-US" sz="2800" dirty="0">
              <a:solidFill>
                <a:srgbClr val="FFFFFF"/>
              </a:solidFill>
              <a:latin typeface="Times New Roman" charset="0"/>
              <a:ea typeface="ＭＳ Ｐゴシック" charset="0"/>
              <a:cs typeface="ＭＳ Ｐゴシック" charset="0"/>
            </a:endParaRPr>
          </a:p>
          <a:p>
            <a:pPr algn="ctr" defTabSz="914400" fontAlgn="base">
              <a:spcBef>
                <a:spcPct val="0"/>
              </a:spcBef>
              <a:spcAft>
                <a:spcPct val="0"/>
              </a:spcAft>
            </a:pPr>
            <a:endParaRPr lang="en-US" sz="2800" dirty="0">
              <a:solidFill>
                <a:srgbClr val="FFFFFF"/>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008152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descr="Screen Shot 2017-10-04 at 3.32.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457200"/>
            <a:ext cx="2425700" cy="2349500"/>
          </a:xfrm>
          <a:prstGeom prst="rect">
            <a:avLst/>
          </a:prstGeom>
        </p:spPr>
      </p:pic>
      <p:pic>
        <p:nvPicPr>
          <p:cNvPr id="3" name="Picture 2" descr="Screen Shot 2017-10-04 at 3.31.3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3979552"/>
            <a:ext cx="4001709" cy="2573648"/>
          </a:xfrm>
          <a:prstGeom prst="rect">
            <a:avLst/>
          </a:prstGeom>
        </p:spPr>
      </p:pic>
      <p:sp>
        <p:nvSpPr>
          <p:cNvPr id="4" name="TextBox 3"/>
          <p:cNvSpPr txBox="1"/>
          <p:nvPr/>
        </p:nvSpPr>
        <p:spPr>
          <a:xfrm>
            <a:off x="3352800" y="2895600"/>
            <a:ext cx="2438400" cy="461665"/>
          </a:xfrm>
          <a:prstGeom prst="rect">
            <a:avLst/>
          </a:prstGeom>
          <a:noFill/>
        </p:spPr>
        <p:txBody>
          <a:bodyPr wrap="square" rtlCol="0">
            <a:spAutoFit/>
          </a:bodyPr>
          <a:lstStyle/>
          <a:p>
            <a:pPr algn="ctr" defTabSz="914400" fontAlgn="base">
              <a:spcBef>
                <a:spcPct val="0"/>
              </a:spcBef>
              <a:spcAft>
                <a:spcPct val="0"/>
              </a:spcAft>
            </a:pPr>
            <a:r>
              <a:rPr lang="en-US" sz="2400" dirty="0">
                <a:solidFill>
                  <a:srgbClr val="FFFFFF"/>
                </a:solidFill>
                <a:latin typeface="Avenir Book"/>
                <a:ea typeface="ＭＳ Ｐゴシック" charset="0"/>
                <a:cs typeface="Avenir Book"/>
              </a:rPr>
              <a:t>div12.org</a:t>
            </a:r>
          </a:p>
        </p:txBody>
      </p:sp>
    </p:spTree>
    <p:extLst>
      <p:ext uri="{BB962C8B-B14F-4D97-AF65-F5344CB8AC3E}">
        <p14:creationId xmlns:p14="http://schemas.microsoft.com/office/powerpoint/2010/main" val="307216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ontextualscience.org/files/Logo%20on%20transparent%20background.png">
            <a:extLst>
              <a:ext uri="{FF2B5EF4-FFF2-40B4-BE49-F238E27FC236}">
                <a16:creationId xmlns:a16="http://schemas.microsoft.com/office/drawing/2014/main" id="{8B01B7BD-8072-400F-8BAB-7CC4EC18DE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340" y="1823329"/>
            <a:ext cx="6993320" cy="321134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28230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creen Shot 2016-11-21 at 7.24.08 PM.png"/>
          <p:cNvPicPr>
            <a:picLocks noChangeAspect="1"/>
          </p:cNvPicPr>
          <p:nvPr/>
        </p:nvPicPr>
        <p:blipFill rotWithShape="1">
          <a:blip r:embed="rId3">
            <a:extLst>
              <a:ext uri="{28A0092B-C50C-407E-A947-70E740481C1C}">
                <a14:useLocalDpi xmlns:a14="http://schemas.microsoft.com/office/drawing/2010/main" val="0"/>
              </a:ext>
            </a:extLst>
          </a:blip>
          <a:srcRect r="4666"/>
          <a:stretch/>
        </p:blipFill>
        <p:spPr>
          <a:xfrm>
            <a:off x="0" y="990600"/>
            <a:ext cx="9135884" cy="4800599"/>
          </a:xfrm>
          <a:prstGeom prst="rect">
            <a:avLst/>
          </a:prstGeom>
        </p:spPr>
      </p:pic>
      <p:sp>
        <p:nvSpPr>
          <p:cNvPr id="4" name="Rectangle 3"/>
          <p:cNvSpPr/>
          <p:nvPr/>
        </p:nvSpPr>
        <p:spPr>
          <a:xfrm>
            <a:off x="228600" y="1283823"/>
            <a:ext cx="8001000" cy="82335"/>
          </a:xfrm>
          <a:prstGeom prst="rect">
            <a:avLst/>
          </a:prstGeom>
          <a:solidFill>
            <a:srgbClr val="CBCB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latin typeface="Calibri"/>
            </a:endParaRPr>
          </a:p>
        </p:txBody>
      </p:sp>
      <p:pic>
        <p:nvPicPr>
          <p:cNvPr id="2" name="Picture 1" descr="img_46854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9720" y="6095999"/>
            <a:ext cx="413169" cy="570289"/>
          </a:xfrm>
          <a:prstGeom prst="rect">
            <a:avLst/>
          </a:prstGeom>
        </p:spPr>
      </p:pic>
    </p:spTree>
    <p:extLst>
      <p:ext uri="{BB962C8B-B14F-4D97-AF65-F5344CB8AC3E}">
        <p14:creationId xmlns:p14="http://schemas.microsoft.com/office/powerpoint/2010/main" val="388065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4.07407E-6 L -0.2316 -0.46458 " pathEditMode="relative" rAng="0" ptsTypes="AA">
                                      <p:cBhvr>
                                        <p:cTn id="6" dur="2000" fill="hold"/>
                                        <p:tgtEl>
                                          <p:spTgt spid="2"/>
                                        </p:tgtEl>
                                        <p:attrNameLst>
                                          <p:attrName>ppt_x</p:attrName>
                                          <p:attrName>ppt_y</p:attrName>
                                        </p:attrNameLst>
                                      </p:cBhvr>
                                      <p:rCtr x="-11580" y="-232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28600" y="1283823"/>
            <a:ext cx="8001000" cy="82335"/>
          </a:xfrm>
          <a:prstGeom prst="rect">
            <a:avLst/>
          </a:prstGeom>
          <a:solidFill>
            <a:srgbClr val="CBCB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latin typeface="Calibri"/>
            </a:endParaRPr>
          </a:p>
        </p:txBody>
      </p:sp>
      <p:pic>
        <p:nvPicPr>
          <p:cNvPr id="2" name="Picture 1" descr="Screen Shot 2016-11-21 at 7.28.13 PM.png"/>
          <p:cNvPicPr>
            <a:picLocks noChangeAspect="1"/>
          </p:cNvPicPr>
          <p:nvPr/>
        </p:nvPicPr>
        <p:blipFill rotWithShape="1">
          <a:blip r:embed="rId3">
            <a:extLst>
              <a:ext uri="{28A0092B-C50C-407E-A947-70E740481C1C}">
                <a14:useLocalDpi xmlns:a14="http://schemas.microsoft.com/office/drawing/2010/main" val="0"/>
              </a:ext>
            </a:extLst>
          </a:blip>
          <a:srcRect r="2032"/>
          <a:stretch/>
        </p:blipFill>
        <p:spPr>
          <a:xfrm>
            <a:off x="0" y="657053"/>
            <a:ext cx="9173642" cy="5438947"/>
          </a:xfrm>
          <a:prstGeom prst="rect">
            <a:avLst/>
          </a:prstGeom>
        </p:spPr>
      </p:pic>
      <p:sp>
        <p:nvSpPr>
          <p:cNvPr id="7" name="Rectangle 6"/>
          <p:cNvSpPr/>
          <p:nvPr/>
        </p:nvSpPr>
        <p:spPr>
          <a:xfrm>
            <a:off x="313440" y="927910"/>
            <a:ext cx="8001000" cy="82335"/>
          </a:xfrm>
          <a:prstGeom prst="rect">
            <a:avLst/>
          </a:prstGeom>
          <a:solidFill>
            <a:srgbClr val="CBCB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latin typeface="Calibri"/>
            </a:endParaRPr>
          </a:p>
        </p:txBody>
      </p:sp>
      <p:pic>
        <p:nvPicPr>
          <p:cNvPr id="5" name="Picture 4" descr="img_46854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9720" y="6095999"/>
            <a:ext cx="413169" cy="570289"/>
          </a:xfrm>
          <a:prstGeom prst="rect">
            <a:avLst/>
          </a:prstGeom>
        </p:spPr>
      </p:pic>
    </p:spTree>
    <p:extLst>
      <p:ext uri="{BB962C8B-B14F-4D97-AF65-F5344CB8AC3E}">
        <p14:creationId xmlns:p14="http://schemas.microsoft.com/office/powerpoint/2010/main" val="190080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32934E-6 -3.56779E-6 L -0.13792 -0.52498 " pathEditMode="relative" rAng="0" ptsTypes="AA">
                                      <p:cBhvr>
                                        <p:cTn id="6" dur="2000" fill="hold"/>
                                        <p:tgtEl>
                                          <p:spTgt spid="5"/>
                                        </p:tgtEl>
                                        <p:attrNameLst>
                                          <p:attrName>ppt_x</p:attrName>
                                          <p:attrName>ppt_y</p:attrName>
                                        </p:attrNameLst>
                                      </p:cBhvr>
                                      <p:rCtr x="-6896" y="-262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28600" y="1283823"/>
            <a:ext cx="8001000" cy="82335"/>
          </a:xfrm>
          <a:prstGeom prst="rect">
            <a:avLst/>
          </a:prstGeom>
          <a:solidFill>
            <a:srgbClr val="CBCB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latin typeface="Calibri"/>
            </a:endParaRPr>
          </a:p>
        </p:txBody>
      </p:sp>
      <p:pic>
        <p:nvPicPr>
          <p:cNvPr id="3" name="Picture 2" descr="Screen Shot 2016-11-21 at 7.31.48 PM.png"/>
          <p:cNvPicPr>
            <a:picLocks noChangeAspect="1"/>
          </p:cNvPicPr>
          <p:nvPr/>
        </p:nvPicPr>
        <p:blipFill rotWithShape="1">
          <a:blip r:embed="rId3">
            <a:extLst>
              <a:ext uri="{28A0092B-C50C-407E-A947-70E740481C1C}">
                <a14:useLocalDpi xmlns:a14="http://schemas.microsoft.com/office/drawing/2010/main" val="0"/>
              </a:ext>
            </a:extLst>
          </a:blip>
          <a:srcRect r="1736"/>
          <a:stretch/>
        </p:blipFill>
        <p:spPr>
          <a:xfrm>
            <a:off x="0" y="1067903"/>
            <a:ext cx="9144000" cy="3690467"/>
          </a:xfrm>
          <a:prstGeom prst="rect">
            <a:avLst/>
          </a:prstGeom>
        </p:spPr>
      </p:pic>
      <p:sp>
        <p:nvSpPr>
          <p:cNvPr id="7" name="Rectangle 6"/>
          <p:cNvSpPr/>
          <p:nvPr/>
        </p:nvSpPr>
        <p:spPr>
          <a:xfrm>
            <a:off x="304800" y="1349440"/>
            <a:ext cx="8001000" cy="82335"/>
          </a:xfrm>
          <a:prstGeom prst="rect">
            <a:avLst/>
          </a:prstGeom>
          <a:solidFill>
            <a:srgbClr val="CBCB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latin typeface="Calibri"/>
            </a:endParaRPr>
          </a:p>
        </p:txBody>
      </p:sp>
    </p:spTree>
    <p:extLst>
      <p:ext uri="{BB962C8B-B14F-4D97-AF65-F5344CB8AC3E}">
        <p14:creationId xmlns:p14="http://schemas.microsoft.com/office/powerpoint/2010/main" val="302131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6-11-21 at 7.35.1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4541756" cy="13868400"/>
          </a:xfrm>
          <a:prstGeom prst="rect">
            <a:avLst/>
          </a:prstGeom>
        </p:spPr>
      </p:pic>
    </p:spTree>
    <p:extLst>
      <p:ext uri="{BB962C8B-B14F-4D97-AF65-F5344CB8AC3E}">
        <p14:creationId xmlns:p14="http://schemas.microsoft.com/office/powerpoint/2010/main" val="118014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0174 1.01111 L 0.00174 -1.01111 " pathEditMode="relative" rAng="0" ptsTypes="AA">
                                      <p:cBhvr>
                                        <p:cTn id="6" dur="8000" fill="hold"/>
                                        <p:tgtEl>
                                          <p:spTgt spid="2"/>
                                        </p:tgtEl>
                                        <p:attrNameLst>
                                          <p:attrName>ppt_x</p:attrName>
                                          <p:attrName>ppt_y</p:attrName>
                                        </p:attrNameLst>
                                      </p:cBhvr>
                                      <p:rCtr x="0" y="-1011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727476" y="2967335"/>
            <a:ext cx="7689074" cy="954107"/>
          </a:xfrm>
          <a:prstGeom prst="rect">
            <a:avLst/>
          </a:prstGeom>
          <a:noFill/>
        </p:spPr>
        <p:txBody>
          <a:bodyPr wrap="none" lIns="91440" tIns="45720" rIns="91440" bIns="45720">
            <a:spAutoFit/>
          </a:bodyPr>
          <a:lstStyle/>
          <a:p>
            <a:pPr algn="ctr" defTabSz="914400" fontAlgn="base">
              <a:spcBef>
                <a:spcPct val="0"/>
              </a:spcBef>
              <a:spcAft>
                <a:spcPct val="0"/>
              </a:spcAft>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ea typeface="ＭＳ Ｐゴシック" charset="0"/>
                <a:cs typeface="ＭＳ Ｐゴシック" charset="0"/>
              </a:rPr>
              <a:t>There are 80 </a:t>
            </a:r>
          </a:p>
          <a:p>
            <a:pPr algn="ctr" defTabSz="914400" fontAlgn="base">
              <a:spcBef>
                <a:spcPct val="0"/>
              </a:spcBef>
              <a:spcAft>
                <a:spcPct val="0"/>
              </a:spcAft>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ea typeface="ＭＳ Ｐゴシック" charset="0"/>
                <a:cs typeface="ＭＳ Ｐゴシック" charset="0"/>
              </a:rPr>
              <a:t>Research-Supported Psychological Treatments</a:t>
            </a:r>
          </a:p>
        </p:txBody>
      </p:sp>
    </p:spTree>
    <p:extLst>
      <p:ext uri="{BB962C8B-B14F-4D97-AF65-F5344CB8AC3E}">
        <p14:creationId xmlns:p14="http://schemas.microsoft.com/office/powerpoint/2010/main" val="1825176769"/>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xmlns:p14="http://schemas.microsoft.com/office/powerpoint/2010/main" spd="slow">
        <p:push dir="u"/>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extLst>
              <p:ext uri="{D42A27DB-BD31-4B8C-83A1-F6EECF244321}">
                <p14:modId xmlns:p14="http://schemas.microsoft.com/office/powerpoint/2010/main" val="4245878019"/>
              </p:ext>
            </p:extLst>
          </p:nvPr>
        </p:nvGraphicFramePr>
        <p:xfrm>
          <a:off x="1602623" y="976976"/>
          <a:ext cx="4831810" cy="4382421"/>
        </p:xfrm>
        <a:graphic>
          <a:graphicData uri="http://schemas.openxmlformats.org/presentationml/2006/ole">
            <mc:AlternateContent xmlns:mc="http://schemas.openxmlformats.org/markup-compatibility/2006">
              <mc:Choice xmlns:v="urn:schemas-microsoft-com:vml" Requires="v">
                <p:oleObj spid="_x0000_s1065" name="CorelDRAW" r:id="rId3" imgW="7150100" imgH="6070600" progId="CorelDraw.Graphic.8">
                  <p:embed/>
                </p:oleObj>
              </mc:Choice>
              <mc:Fallback>
                <p:oleObj name="CorelDRAW" r:id="rId3" imgW="7150100" imgH="6070600" progId="CorelDraw.Graphic.8">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2623" y="976976"/>
                        <a:ext cx="4831810" cy="4382421"/>
                      </a:xfrm>
                      <a:prstGeom prst="rect">
                        <a:avLst/>
                      </a:prstGeom>
                      <a:noFill/>
                      <a:ln>
                        <a:noFill/>
                      </a:ln>
                    </p:spPr>
                  </p:pic>
                </p:oleObj>
              </mc:Fallback>
            </mc:AlternateContent>
          </a:graphicData>
        </a:graphic>
      </p:graphicFrame>
      <p:sp>
        <p:nvSpPr>
          <p:cNvPr id="5" name="Donut 4"/>
          <p:cNvSpPr/>
          <p:nvPr/>
        </p:nvSpPr>
        <p:spPr>
          <a:xfrm>
            <a:off x="4254069" y="2568048"/>
            <a:ext cx="3442131" cy="3451752"/>
          </a:xfrm>
          <a:prstGeom prst="donut">
            <a:avLst>
              <a:gd name="adj" fmla="val 345"/>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Calibri"/>
            </a:endParaRPr>
          </a:p>
        </p:txBody>
      </p:sp>
      <p:sp>
        <p:nvSpPr>
          <p:cNvPr id="6" name="TextBox 5"/>
          <p:cNvSpPr txBox="1"/>
          <p:nvPr/>
        </p:nvSpPr>
        <p:spPr>
          <a:xfrm>
            <a:off x="4432493" y="3246297"/>
            <a:ext cx="2970213" cy="1384995"/>
          </a:xfrm>
          <a:prstGeom prst="rect">
            <a:avLst/>
          </a:prstGeom>
          <a:noFill/>
        </p:spPr>
        <p:txBody>
          <a:bodyPr>
            <a:spAutoFit/>
          </a:bodyPr>
          <a:lstStyle/>
          <a:p>
            <a:pPr algn="r" defTabSz="457200" fontAlgn="auto">
              <a:spcBef>
                <a:spcPts val="0"/>
              </a:spcBef>
              <a:spcAft>
                <a:spcPts val="0"/>
              </a:spcAft>
              <a:defRPr/>
            </a:pPr>
            <a:r>
              <a:rPr lang="en-US" sz="1200" dirty="0">
                <a:solidFill>
                  <a:prstClr val="black"/>
                </a:solidFill>
                <a:latin typeface="Arial Narrow"/>
                <a:cs typeface="Arial Narrow"/>
              </a:rPr>
              <a:t>Systematic Desensitization</a:t>
            </a:r>
          </a:p>
          <a:p>
            <a:pPr algn="r">
              <a:defRPr/>
            </a:pPr>
            <a:r>
              <a:rPr lang="en-US" sz="1200" dirty="0">
                <a:solidFill>
                  <a:prstClr val="black"/>
                </a:solidFill>
                <a:latin typeface="Arial Narrow"/>
                <a:cs typeface="Arial Narrow"/>
              </a:rPr>
              <a:t>Applied Behavior Analysis</a:t>
            </a:r>
          </a:p>
          <a:p>
            <a:pPr algn="r" defTabSz="457200" fontAlgn="auto">
              <a:spcBef>
                <a:spcPts val="0"/>
              </a:spcBef>
              <a:spcAft>
                <a:spcPts val="0"/>
              </a:spcAft>
              <a:defRPr/>
            </a:pPr>
            <a:r>
              <a:rPr lang="en-US" sz="1200" dirty="0">
                <a:solidFill>
                  <a:prstClr val="black"/>
                </a:solidFill>
                <a:latin typeface="Arial Narrow"/>
                <a:cs typeface="Arial Narrow"/>
              </a:rPr>
              <a:t>Habit Reversal</a:t>
            </a:r>
          </a:p>
          <a:p>
            <a:pPr algn="r" defTabSz="457200" fontAlgn="auto">
              <a:spcBef>
                <a:spcPts val="0"/>
              </a:spcBef>
              <a:spcAft>
                <a:spcPts val="0"/>
              </a:spcAft>
              <a:defRPr/>
            </a:pPr>
            <a:r>
              <a:rPr lang="en-US" sz="1200" dirty="0">
                <a:solidFill>
                  <a:prstClr val="black"/>
                </a:solidFill>
                <a:latin typeface="Arial Narrow"/>
                <a:cs typeface="Arial Narrow"/>
              </a:rPr>
              <a:t>Social Skills Training</a:t>
            </a:r>
          </a:p>
          <a:p>
            <a:pPr algn="r" defTabSz="457200" fontAlgn="auto">
              <a:spcBef>
                <a:spcPts val="0"/>
              </a:spcBef>
              <a:spcAft>
                <a:spcPts val="0"/>
              </a:spcAft>
              <a:defRPr/>
            </a:pPr>
            <a:r>
              <a:rPr lang="en-US" sz="1200" dirty="0">
                <a:solidFill>
                  <a:prstClr val="black"/>
                </a:solidFill>
                <a:latin typeface="Arial Narrow"/>
                <a:cs typeface="Arial Narrow"/>
              </a:rPr>
              <a:t>Role-Play</a:t>
            </a:r>
          </a:p>
          <a:p>
            <a:pPr algn="r" defTabSz="457200" fontAlgn="auto">
              <a:spcBef>
                <a:spcPts val="0"/>
              </a:spcBef>
              <a:spcAft>
                <a:spcPts val="0"/>
              </a:spcAft>
              <a:defRPr/>
            </a:pPr>
            <a:r>
              <a:rPr lang="en-US" sz="1200" dirty="0">
                <a:solidFill>
                  <a:prstClr val="black"/>
                </a:solidFill>
                <a:latin typeface="Arial Narrow"/>
                <a:cs typeface="Arial Narrow"/>
              </a:rPr>
              <a:t>Level Systems</a:t>
            </a:r>
          </a:p>
          <a:p>
            <a:pPr algn="r" defTabSz="457200" fontAlgn="auto">
              <a:spcBef>
                <a:spcPts val="0"/>
              </a:spcBef>
              <a:spcAft>
                <a:spcPts val="0"/>
              </a:spcAft>
              <a:defRPr/>
            </a:pPr>
            <a:endParaRPr lang="en-US" sz="1200" dirty="0">
              <a:solidFill>
                <a:srgbClr val="000000"/>
              </a:solidFill>
              <a:latin typeface="Arial Narrow"/>
              <a:cs typeface="Arial Narrow"/>
            </a:endParaRPr>
          </a:p>
        </p:txBody>
      </p:sp>
      <p:sp>
        <p:nvSpPr>
          <p:cNvPr id="8" name="TextBox 7"/>
          <p:cNvSpPr txBox="1"/>
          <p:nvPr/>
        </p:nvSpPr>
        <p:spPr>
          <a:xfrm>
            <a:off x="3733800" y="2692910"/>
            <a:ext cx="2970213" cy="1015663"/>
          </a:xfrm>
          <a:prstGeom prst="rect">
            <a:avLst/>
          </a:prstGeom>
          <a:noFill/>
        </p:spPr>
        <p:txBody>
          <a:bodyPr>
            <a:spAutoFit/>
          </a:bodyPr>
          <a:lstStyle/>
          <a:p>
            <a:pPr algn="r" defTabSz="457200" fontAlgn="auto">
              <a:spcBef>
                <a:spcPts val="0"/>
              </a:spcBef>
              <a:spcAft>
                <a:spcPts val="0"/>
              </a:spcAft>
              <a:defRPr/>
            </a:pPr>
            <a:r>
              <a:rPr lang="en-US" sz="1200" dirty="0">
                <a:solidFill>
                  <a:prstClr val="black"/>
                </a:solidFill>
                <a:latin typeface="Arial Narrow"/>
                <a:cs typeface="Arial Narrow"/>
              </a:rPr>
              <a:t>Behavioral Activation</a:t>
            </a:r>
          </a:p>
          <a:p>
            <a:pPr algn="r" defTabSz="457200" fontAlgn="auto">
              <a:spcBef>
                <a:spcPts val="0"/>
              </a:spcBef>
              <a:spcAft>
                <a:spcPts val="0"/>
              </a:spcAft>
              <a:defRPr/>
            </a:pPr>
            <a:r>
              <a:rPr lang="en-US" sz="1200" dirty="0">
                <a:solidFill>
                  <a:prstClr val="black"/>
                </a:solidFill>
                <a:latin typeface="Arial Narrow"/>
                <a:cs typeface="Arial Narrow"/>
              </a:rPr>
              <a:t>Exposure Therapy</a:t>
            </a:r>
          </a:p>
          <a:p>
            <a:pPr algn="r" defTabSz="457200" fontAlgn="auto">
              <a:spcBef>
                <a:spcPts val="0"/>
              </a:spcBef>
              <a:spcAft>
                <a:spcPts val="0"/>
              </a:spcAft>
              <a:defRPr/>
            </a:pPr>
            <a:r>
              <a:rPr lang="en-US" sz="1200" dirty="0">
                <a:solidFill>
                  <a:prstClr val="black"/>
                </a:solidFill>
                <a:latin typeface="Arial Narrow"/>
                <a:cs typeface="Arial Narrow"/>
              </a:rPr>
              <a:t>Flooding</a:t>
            </a:r>
          </a:p>
          <a:p>
            <a:pPr algn="r" defTabSz="457200" fontAlgn="auto">
              <a:spcBef>
                <a:spcPts val="0"/>
              </a:spcBef>
              <a:spcAft>
                <a:spcPts val="0"/>
              </a:spcAft>
              <a:defRPr/>
            </a:pPr>
            <a:endParaRPr lang="en-US" sz="1200" dirty="0">
              <a:solidFill>
                <a:prstClr val="black"/>
              </a:solidFill>
              <a:latin typeface="Arial Narrow"/>
              <a:cs typeface="Arial Narrow"/>
            </a:endParaRPr>
          </a:p>
          <a:p>
            <a:pPr algn="r" defTabSz="457200" fontAlgn="auto">
              <a:spcBef>
                <a:spcPts val="0"/>
              </a:spcBef>
              <a:spcAft>
                <a:spcPts val="0"/>
              </a:spcAft>
              <a:defRPr/>
            </a:pPr>
            <a:endParaRPr lang="en-US" sz="1200" dirty="0">
              <a:solidFill>
                <a:srgbClr val="000000"/>
              </a:solidFill>
              <a:latin typeface="Arial Narrow"/>
              <a:cs typeface="Arial Narrow"/>
            </a:endParaRPr>
          </a:p>
        </p:txBody>
      </p:sp>
      <p:sp>
        <p:nvSpPr>
          <p:cNvPr id="9" name="TextBox 8"/>
          <p:cNvSpPr txBox="1"/>
          <p:nvPr/>
        </p:nvSpPr>
        <p:spPr>
          <a:xfrm>
            <a:off x="3747755" y="4380576"/>
            <a:ext cx="2970213" cy="1569660"/>
          </a:xfrm>
          <a:prstGeom prst="rect">
            <a:avLst/>
          </a:prstGeom>
          <a:noFill/>
        </p:spPr>
        <p:txBody>
          <a:bodyPr>
            <a:spAutoFit/>
          </a:bodyPr>
          <a:lstStyle/>
          <a:p>
            <a:pPr algn="r">
              <a:defRPr/>
            </a:pPr>
            <a:r>
              <a:rPr lang="en-US" sz="1200" dirty="0">
                <a:solidFill>
                  <a:prstClr val="black"/>
                </a:solidFill>
                <a:latin typeface="Arial Narrow"/>
                <a:cs typeface="Arial Narrow"/>
              </a:rPr>
              <a:t>Stress Inoculation Training</a:t>
            </a:r>
          </a:p>
          <a:p>
            <a:pPr algn="r">
              <a:defRPr/>
            </a:pPr>
            <a:r>
              <a:rPr lang="en-US" sz="1200" dirty="0">
                <a:solidFill>
                  <a:prstClr val="black"/>
                </a:solidFill>
                <a:latin typeface="Arial Narrow"/>
                <a:cs typeface="Arial Narrow"/>
              </a:rPr>
              <a:t>Exposure/ Response Prevention</a:t>
            </a:r>
          </a:p>
          <a:p>
            <a:pPr algn="r">
              <a:defRPr/>
            </a:pPr>
            <a:r>
              <a:rPr lang="en-US" sz="1200" dirty="0">
                <a:solidFill>
                  <a:prstClr val="black"/>
                </a:solidFill>
                <a:latin typeface="Arial Narrow"/>
                <a:cs typeface="Arial Narrow"/>
              </a:rPr>
              <a:t>Parent Management Training</a:t>
            </a:r>
          </a:p>
          <a:p>
            <a:pPr algn="r">
              <a:defRPr/>
            </a:pPr>
            <a:r>
              <a:rPr lang="en-US" sz="1200" dirty="0">
                <a:solidFill>
                  <a:prstClr val="black"/>
                </a:solidFill>
                <a:latin typeface="Arial Narrow"/>
                <a:cs typeface="Arial Narrow"/>
              </a:rPr>
              <a:t>Contingency Management</a:t>
            </a:r>
          </a:p>
          <a:p>
            <a:pPr algn="r">
              <a:defRPr/>
            </a:pPr>
            <a:r>
              <a:rPr lang="en-US" sz="1200" dirty="0">
                <a:solidFill>
                  <a:srgbClr val="000000"/>
                </a:solidFill>
                <a:latin typeface="Arial Narrow"/>
                <a:cs typeface="Arial Narrow"/>
              </a:rPr>
              <a:t>Behavioral Homework</a:t>
            </a:r>
          </a:p>
          <a:p>
            <a:pPr algn="r" defTabSz="457200" fontAlgn="auto">
              <a:spcBef>
                <a:spcPts val="0"/>
              </a:spcBef>
              <a:spcAft>
                <a:spcPts val="0"/>
              </a:spcAft>
              <a:defRPr/>
            </a:pPr>
            <a:r>
              <a:rPr lang="en-US" sz="1200" dirty="0">
                <a:solidFill>
                  <a:prstClr val="black"/>
                </a:solidFill>
                <a:latin typeface="Arial Narrow"/>
                <a:cs typeface="Arial Narrow"/>
              </a:rPr>
              <a:t>Applied Relaxation</a:t>
            </a:r>
          </a:p>
          <a:p>
            <a:pPr algn="r" defTabSz="457200" fontAlgn="auto">
              <a:spcBef>
                <a:spcPts val="0"/>
              </a:spcBef>
              <a:spcAft>
                <a:spcPts val="0"/>
              </a:spcAft>
              <a:defRPr/>
            </a:pPr>
            <a:r>
              <a:rPr lang="en-US" sz="1200" dirty="0">
                <a:solidFill>
                  <a:prstClr val="black"/>
                </a:solidFill>
                <a:latin typeface="Arial Narrow"/>
                <a:cs typeface="Arial Narrow"/>
              </a:rPr>
              <a:t>Guided Mastery</a:t>
            </a:r>
          </a:p>
          <a:p>
            <a:pPr algn="r" defTabSz="457200" fontAlgn="auto">
              <a:spcBef>
                <a:spcPts val="0"/>
              </a:spcBef>
              <a:spcAft>
                <a:spcPts val="0"/>
              </a:spcAft>
              <a:defRPr/>
            </a:pPr>
            <a:r>
              <a:rPr lang="en-US" sz="1200" dirty="0">
                <a:solidFill>
                  <a:prstClr val="black"/>
                </a:solidFill>
                <a:latin typeface="Arial Narrow"/>
                <a:cs typeface="Arial Narrow"/>
              </a:rPr>
              <a:t>and more...     </a:t>
            </a:r>
          </a:p>
        </p:txBody>
      </p:sp>
      <p:sp>
        <p:nvSpPr>
          <p:cNvPr id="7" name="Frame 6"/>
          <p:cNvSpPr/>
          <p:nvPr/>
        </p:nvSpPr>
        <p:spPr>
          <a:xfrm>
            <a:off x="0" y="0"/>
            <a:ext cx="9144000" cy="6858000"/>
          </a:xfrm>
          <a:prstGeom prst="frame">
            <a:avLst>
              <a:gd name="adj1" fmla="val 781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216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additive="base">
                                        <p:cTn id="1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 calcmode="lin" valueType="num">
                                      <p:cBhvr additive="base">
                                        <p:cTn id="22"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4" fill="hold" nodeType="after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 calcmode="lin" valueType="num">
                                      <p:cBhvr additive="base">
                                        <p:cTn id="2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000"/>
                            </p:stCondLst>
                            <p:childTnLst>
                              <p:par>
                                <p:cTn id="30" presetID="2" presetClass="entr" presetSubtype="4" fill="hold" nodeType="after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 calcmode="lin" valueType="num">
                                      <p:cBhvr additive="base">
                                        <p:cTn id="32"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34" fill="hold">
                            <p:stCondLst>
                              <p:cond delay="2500"/>
                            </p:stCondLst>
                            <p:childTnLst>
                              <p:par>
                                <p:cTn id="35" presetID="2" presetClass="entr" presetSubtype="4" fill="hold" nodeType="after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 calcmode="lin" valueType="num">
                                      <p:cBhvr additive="base">
                                        <p:cTn id="3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par>
                          <p:cTn id="39" fill="hold">
                            <p:stCondLst>
                              <p:cond delay="3000"/>
                            </p:stCondLst>
                            <p:childTnLst>
                              <p:par>
                                <p:cTn id="40" presetID="2" presetClass="entr" presetSubtype="4" fill="hold" nodeType="after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 calcmode="lin" valueType="num">
                                      <p:cBhvr additive="base">
                                        <p:cTn id="42"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par>
                          <p:cTn id="44" fill="hold">
                            <p:stCondLst>
                              <p:cond delay="3500"/>
                            </p:stCondLst>
                            <p:childTnLst>
                              <p:par>
                                <p:cTn id="45" presetID="2" presetClass="entr" presetSubtype="4" fill="hold" nodeType="after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anim calcmode="lin" valueType="num">
                                      <p:cBhvr additive="base">
                                        <p:cTn id="4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par>
                          <p:cTn id="49" fill="hold">
                            <p:stCondLst>
                              <p:cond delay="4000"/>
                            </p:stCondLst>
                            <p:childTnLst>
                              <p:par>
                                <p:cTn id="50" presetID="2" presetClass="entr" presetSubtype="4" fill="hold" nodeType="afterEffect">
                                  <p:stCondLst>
                                    <p:cond delay="0"/>
                                  </p:stCondLst>
                                  <p:childTnLst>
                                    <p:set>
                                      <p:cBhvr>
                                        <p:cTn id="51" dur="1" fill="hold">
                                          <p:stCondLst>
                                            <p:cond delay="0"/>
                                          </p:stCondLst>
                                        </p:cTn>
                                        <p:tgtEl>
                                          <p:spTgt spid="6">
                                            <p:txEl>
                                              <p:pRg st="5" end="5"/>
                                            </p:txEl>
                                          </p:spTgt>
                                        </p:tgtEl>
                                        <p:attrNameLst>
                                          <p:attrName>style.visibility</p:attrName>
                                        </p:attrNameLst>
                                      </p:cBhvr>
                                      <p:to>
                                        <p:strVal val="visible"/>
                                      </p:to>
                                    </p:set>
                                    <p:anim calcmode="lin" valueType="num">
                                      <p:cBhvr additive="base">
                                        <p:cTn id="52"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par>
                          <p:cTn id="54" fill="hold">
                            <p:stCondLst>
                              <p:cond delay="4500"/>
                            </p:stCondLst>
                            <p:childTnLst>
                              <p:par>
                                <p:cTn id="55" presetID="2" presetClass="entr" presetSubtype="4" fill="hold" nodeType="after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 calcmode="lin" valueType="num">
                                      <p:cBhvr additive="base">
                                        <p:cTn id="5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par>
                          <p:cTn id="59" fill="hold">
                            <p:stCondLst>
                              <p:cond delay="5000"/>
                            </p:stCondLst>
                            <p:childTnLst>
                              <p:par>
                                <p:cTn id="60" presetID="2" presetClass="entr" presetSubtype="4" fill="hold" nodeType="afterEffect">
                                  <p:stCondLst>
                                    <p:cond delay="0"/>
                                  </p:stCondLst>
                                  <p:childTnLst>
                                    <p:set>
                                      <p:cBhvr>
                                        <p:cTn id="61" dur="1" fill="hold">
                                          <p:stCondLst>
                                            <p:cond delay="0"/>
                                          </p:stCondLst>
                                        </p:cTn>
                                        <p:tgtEl>
                                          <p:spTgt spid="9">
                                            <p:txEl>
                                              <p:pRg st="1" end="1"/>
                                            </p:txEl>
                                          </p:spTgt>
                                        </p:tgtEl>
                                        <p:attrNameLst>
                                          <p:attrName>style.visibility</p:attrName>
                                        </p:attrNameLst>
                                      </p:cBhvr>
                                      <p:to>
                                        <p:strVal val="visible"/>
                                      </p:to>
                                    </p:set>
                                    <p:anim calcmode="lin" valueType="num">
                                      <p:cBhvr additive="base">
                                        <p:cTn id="62"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par>
                          <p:cTn id="64" fill="hold">
                            <p:stCondLst>
                              <p:cond delay="5500"/>
                            </p:stCondLst>
                            <p:childTnLst>
                              <p:par>
                                <p:cTn id="65" presetID="2" presetClass="entr" presetSubtype="4" fill="hold" nodeType="afterEffect">
                                  <p:stCondLst>
                                    <p:cond delay="0"/>
                                  </p:stCondLst>
                                  <p:childTnLst>
                                    <p:set>
                                      <p:cBhvr>
                                        <p:cTn id="66" dur="1" fill="hold">
                                          <p:stCondLst>
                                            <p:cond delay="0"/>
                                          </p:stCondLst>
                                        </p:cTn>
                                        <p:tgtEl>
                                          <p:spTgt spid="9">
                                            <p:txEl>
                                              <p:pRg st="2" end="2"/>
                                            </p:txEl>
                                          </p:spTgt>
                                        </p:tgtEl>
                                        <p:attrNameLst>
                                          <p:attrName>style.visibility</p:attrName>
                                        </p:attrNameLst>
                                      </p:cBhvr>
                                      <p:to>
                                        <p:strVal val="visible"/>
                                      </p:to>
                                    </p:set>
                                    <p:anim calcmode="lin" valueType="num">
                                      <p:cBhvr additive="base">
                                        <p:cTn id="6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par>
                          <p:cTn id="69" fill="hold">
                            <p:stCondLst>
                              <p:cond delay="6000"/>
                            </p:stCondLst>
                            <p:childTnLst>
                              <p:par>
                                <p:cTn id="70" presetID="2" presetClass="entr" presetSubtype="4" fill="hold" nodeType="afterEffect">
                                  <p:stCondLst>
                                    <p:cond delay="0"/>
                                  </p:stCondLst>
                                  <p:childTnLst>
                                    <p:set>
                                      <p:cBhvr>
                                        <p:cTn id="71" dur="1" fill="hold">
                                          <p:stCondLst>
                                            <p:cond delay="0"/>
                                          </p:stCondLst>
                                        </p:cTn>
                                        <p:tgtEl>
                                          <p:spTgt spid="9">
                                            <p:txEl>
                                              <p:pRg st="3" end="3"/>
                                            </p:txEl>
                                          </p:spTgt>
                                        </p:tgtEl>
                                        <p:attrNameLst>
                                          <p:attrName>style.visibility</p:attrName>
                                        </p:attrNameLst>
                                      </p:cBhvr>
                                      <p:to>
                                        <p:strVal val="visible"/>
                                      </p:to>
                                    </p:set>
                                    <p:anim calcmode="lin" valueType="num">
                                      <p:cBhvr additive="base">
                                        <p:cTn id="72"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par>
                          <p:cTn id="74" fill="hold">
                            <p:stCondLst>
                              <p:cond delay="6500"/>
                            </p:stCondLst>
                            <p:childTnLst>
                              <p:par>
                                <p:cTn id="75" presetID="2" presetClass="entr" presetSubtype="4" fill="hold" nodeType="afterEffect">
                                  <p:stCondLst>
                                    <p:cond delay="0"/>
                                  </p:stCondLst>
                                  <p:childTnLst>
                                    <p:set>
                                      <p:cBhvr>
                                        <p:cTn id="76" dur="1" fill="hold">
                                          <p:stCondLst>
                                            <p:cond delay="0"/>
                                          </p:stCondLst>
                                        </p:cTn>
                                        <p:tgtEl>
                                          <p:spTgt spid="9">
                                            <p:txEl>
                                              <p:pRg st="4" end="4"/>
                                            </p:txEl>
                                          </p:spTgt>
                                        </p:tgtEl>
                                        <p:attrNameLst>
                                          <p:attrName>style.visibility</p:attrName>
                                        </p:attrNameLst>
                                      </p:cBhvr>
                                      <p:to>
                                        <p:strVal val="visible"/>
                                      </p:to>
                                    </p:set>
                                    <p:anim calcmode="lin" valueType="num">
                                      <p:cBhvr additive="base">
                                        <p:cTn id="77"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par>
                          <p:cTn id="79" fill="hold">
                            <p:stCondLst>
                              <p:cond delay="7000"/>
                            </p:stCondLst>
                            <p:childTnLst>
                              <p:par>
                                <p:cTn id="80" presetID="2" presetClass="entr" presetSubtype="4" fill="hold" nodeType="afterEffect">
                                  <p:stCondLst>
                                    <p:cond delay="0"/>
                                  </p:stCondLst>
                                  <p:childTnLst>
                                    <p:set>
                                      <p:cBhvr>
                                        <p:cTn id="81" dur="1" fill="hold">
                                          <p:stCondLst>
                                            <p:cond delay="0"/>
                                          </p:stCondLst>
                                        </p:cTn>
                                        <p:tgtEl>
                                          <p:spTgt spid="9">
                                            <p:txEl>
                                              <p:pRg st="5" end="5"/>
                                            </p:txEl>
                                          </p:spTgt>
                                        </p:tgtEl>
                                        <p:attrNameLst>
                                          <p:attrName>style.visibility</p:attrName>
                                        </p:attrNameLst>
                                      </p:cBhvr>
                                      <p:to>
                                        <p:strVal val="visible"/>
                                      </p:to>
                                    </p:set>
                                    <p:anim calcmode="lin" valueType="num">
                                      <p:cBhvr additive="base">
                                        <p:cTn id="82"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83"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par>
                          <p:cTn id="84" fill="hold">
                            <p:stCondLst>
                              <p:cond delay="7500"/>
                            </p:stCondLst>
                            <p:childTnLst>
                              <p:par>
                                <p:cTn id="85" presetID="2" presetClass="entr" presetSubtype="4" fill="hold" nodeType="afterEffect">
                                  <p:stCondLst>
                                    <p:cond delay="0"/>
                                  </p:stCondLst>
                                  <p:childTnLst>
                                    <p:set>
                                      <p:cBhvr>
                                        <p:cTn id="86" dur="1" fill="hold">
                                          <p:stCondLst>
                                            <p:cond delay="0"/>
                                          </p:stCondLst>
                                        </p:cTn>
                                        <p:tgtEl>
                                          <p:spTgt spid="9">
                                            <p:txEl>
                                              <p:pRg st="6" end="6"/>
                                            </p:txEl>
                                          </p:spTgt>
                                        </p:tgtEl>
                                        <p:attrNameLst>
                                          <p:attrName>style.visibility</p:attrName>
                                        </p:attrNameLst>
                                      </p:cBhvr>
                                      <p:to>
                                        <p:strVal val="visible"/>
                                      </p:to>
                                    </p:set>
                                    <p:anim calcmode="lin" valueType="num">
                                      <p:cBhvr additive="base">
                                        <p:cTn id="87"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par>
                          <p:cTn id="89" fill="hold">
                            <p:stCondLst>
                              <p:cond delay="8000"/>
                            </p:stCondLst>
                            <p:childTnLst>
                              <p:par>
                                <p:cTn id="90" presetID="2" presetClass="entr" presetSubtype="4" fill="hold" nodeType="afterEffect">
                                  <p:stCondLst>
                                    <p:cond delay="0"/>
                                  </p:stCondLst>
                                  <p:childTnLst>
                                    <p:set>
                                      <p:cBhvr>
                                        <p:cTn id="91" dur="1" fill="hold">
                                          <p:stCondLst>
                                            <p:cond delay="0"/>
                                          </p:stCondLst>
                                        </p:cTn>
                                        <p:tgtEl>
                                          <p:spTgt spid="9">
                                            <p:txEl>
                                              <p:pRg st="7" end="7"/>
                                            </p:txEl>
                                          </p:spTgt>
                                        </p:tgtEl>
                                        <p:attrNameLst>
                                          <p:attrName>style.visibility</p:attrName>
                                        </p:attrNameLst>
                                      </p:cBhvr>
                                      <p:to>
                                        <p:strVal val="visible"/>
                                      </p:to>
                                    </p:set>
                                    <p:anim calcmode="lin" valueType="num">
                                      <p:cBhvr additive="base">
                                        <p:cTn id="92"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93" dur="500" fill="hold"/>
                                        <p:tgtEl>
                                          <p:spTgt spid="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Rectangle 2"/>
          <p:cNvSpPr/>
          <p:nvPr/>
        </p:nvSpPr>
        <p:spPr>
          <a:xfrm>
            <a:off x="257577" y="2967335"/>
            <a:ext cx="8628871" cy="1754327"/>
          </a:xfrm>
          <a:prstGeom prst="rect">
            <a:avLst/>
          </a:prstGeom>
          <a:noFill/>
        </p:spPr>
        <p:txBody>
          <a:bodyPr wrap="none">
            <a:spAutoFit/>
          </a:bodyPr>
          <a:lstStyle/>
          <a:p>
            <a:pPr algn="ctr" defTabSz="914400">
              <a:defRPr/>
            </a:pPr>
            <a:r>
              <a:rPr lang="en-US" sz="5400" b="1" dirty="0">
                <a:ln w="12700">
                  <a:solidFill>
                    <a:srgbClr val="1F497D">
                      <a:satMod val="155000"/>
                    </a:srgbClr>
                  </a:solidFill>
                  <a:prstDash val="solid"/>
                </a:ln>
                <a:solidFill>
                  <a:srgbClr val="EEECE1">
                    <a:tint val="85000"/>
                    <a:satMod val="155000"/>
                  </a:srgbClr>
                </a:solidFill>
                <a:effectLst>
                  <a:glow rad="228600">
                    <a:srgbClr val="8064A2">
                      <a:satMod val="175000"/>
                      <a:alpha val="40000"/>
                    </a:srgbClr>
                  </a:glow>
                  <a:outerShdw blurRad="41275" dist="20320" dir="1800000" algn="tl" rotWithShape="0">
                    <a:srgbClr val="000000">
                      <a:alpha val="40000"/>
                    </a:srgbClr>
                  </a:outerShdw>
                </a:effectLst>
                <a:latin typeface="Calibri"/>
                <a:ea typeface="ＭＳ Ｐゴシック" charset="0"/>
                <a:cs typeface="ＭＳ Ｐゴシック" charset="0"/>
              </a:rPr>
              <a:t>Exposure &amp; Ritual Prevention</a:t>
            </a:r>
          </a:p>
          <a:p>
            <a:pPr algn="ctr" defTabSz="914400">
              <a:defRPr/>
            </a:pPr>
            <a:r>
              <a:rPr lang="en-US" sz="5400" b="1" dirty="0">
                <a:ln w="12700">
                  <a:solidFill>
                    <a:srgbClr val="1F497D">
                      <a:satMod val="155000"/>
                    </a:srgbClr>
                  </a:solidFill>
                  <a:prstDash val="solid"/>
                </a:ln>
                <a:solidFill>
                  <a:srgbClr val="EEECE1">
                    <a:tint val="85000"/>
                    <a:satMod val="155000"/>
                  </a:srgbClr>
                </a:solidFill>
                <a:effectLst>
                  <a:glow rad="228600">
                    <a:srgbClr val="8064A2">
                      <a:satMod val="175000"/>
                      <a:alpha val="40000"/>
                    </a:srgbClr>
                  </a:glow>
                  <a:outerShdw blurRad="41275" dist="20320" dir="1800000" algn="tl" rotWithShape="0">
                    <a:srgbClr val="000000">
                      <a:alpha val="40000"/>
                    </a:srgbClr>
                  </a:outerShdw>
                </a:effectLst>
                <a:latin typeface="Calibri"/>
                <a:ea typeface="ＭＳ Ｐゴシック" charset="0"/>
                <a:cs typeface="ＭＳ Ｐゴシック" charset="0"/>
              </a:rPr>
              <a:t>(E/RP)</a:t>
            </a:r>
          </a:p>
        </p:txBody>
      </p:sp>
      <p:sp>
        <p:nvSpPr>
          <p:cNvPr id="4" name="Rectangle 3"/>
          <p:cNvSpPr/>
          <p:nvPr/>
        </p:nvSpPr>
        <p:spPr>
          <a:xfrm>
            <a:off x="1333024" y="4866382"/>
            <a:ext cx="6469840" cy="584776"/>
          </a:xfrm>
          <a:prstGeom prst="rect">
            <a:avLst/>
          </a:prstGeom>
          <a:noFill/>
        </p:spPr>
        <p:txBody>
          <a:bodyPr wrap="none">
            <a:spAutoFit/>
          </a:bodyPr>
          <a:lstStyle/>
          <a:p>
            <a:pPr algn="ctr" defTabSz="914400">
              <a:defRPr/>
            </a:pPr>
            <a:r>
              <a:rPr lang="en-US" sz="3200" b="1" dirty="0">
                <a:ln w="12700">
                  <a:solidFill>
                    <a:srgbClr val="1F497D">
                      <a:satMod val="155000"/>
                    </a:srgbClr>
                  </a:solidFill>
                  <a:prstDash val="solid"/>
                </a:ln>
                <a:solidFill>
                  <a:srgbClr val="EEECE1"/>
                </a:solidFill>
                <a:effectLst>
                  <a:glow rad="228600">
                    <a:srgbClr val="FF6600">
                      <a:alpha val="40000"/>
                    </a:srgbClr>
                  </a:glow>
                  <a:outerShdw blurRad="41275" dist="20320" dir="1800000" algn="tl" rotWithShape="0">
                    <a:srgbClr val="000000">
                      <a:alpha val="40000"/>
                    </a:srgbClr>
                  </a:outerShdw>
                </a:effectLst>
                <a:latin typeface="Calibri"/>
                <a:ea typeface="ＭＳ Ｐゴシック" charset="0"/>
                <a:cs typeface="ＭＳ Ｐゴシック" charset="0"/>
              </a:rPr>
              <a:t>for obsessive-compulsive repertories</a:t>
            </a:r>
          </a:p>
        </p:txBody>
      </p:sp>
    </p:spTree>
    <p:extLst>
      <p:ext uri="{BB962C8B-B14F-4D97-AF65-F5344CB8AC3E}">
        <p14:creationId xmlns:p14="http://schemas.microsoft.com/office/powerpoint/2010/main" val="879296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07hand-wash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62000"/>
            <a:ext cx="8245208" cy="4935830"/>
          </a:xfrm>
          <a:prstGeom prst="rect">
            <a:avLst/>
          </a:prstGeom>
        </p:spPr>
      </p:pic>
    </p:spTree>
    <p:extLst>
      <p:ext uri="{BB962C8B-B14F-4D97-AF65-F5344CB8AC3E}">
        <p14:creationId xmlns:p14="http://schemas.microsoft.com/office/powerpoint/2010/main" val="190115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Rectangle 2"/>
          <p:cNvSpPr/>
          <p:nvPr/>
        </p:nvSpPr>
        <p:spPr>
          <a:xfrm>
            <a:off x="1395394" y="2967335"/>
            <a:ext cx="6353234" cy="1754327"/>
          </a:xfrm>
          <a:prstGeom prst="rect">
            <a:avLst/>
          </a:prstGeom>
          <a:noFill/>
        </p:spPr>
        <p:txBody>
          <a:bodyPr wrap="none">
            <a:spAutoFit/>
          </a:bodyPr>
          <a:lstStyle/>
          <a:p>
            <a:pPr algn="ctr" defTabSz="914400">
              <a:defRPr/>
            </a:pPr>
            <a:r>
              <a:rPr lang="en-US" sz="5400" b="1" dirty="0">
                <a:ln w="12700">
                  <a:solidFill>
                    <a:srgbClr val="1F497D">
                      <a:satMod val="155000"/>
                    </a:srgbClr>
                  </a:solidFill>
                  <a:prstDash val="solid"/>
                </a:ln>
                <a:solidFill>
                  <a:srgbClr val="EEECE1">
                    <a:tint val="85000"/>
                    <a:satMod val="155000"/>
                  </a:srgbClr>
                </a:solidFill>
                <a:effectLst>
                  <a:glow rad="228600">
                    <a:srgbClr val="8064A2">
                      <a:satMod val="175000"/>
                      <a:alpha val="40000"/>
                    </a:srgbClr>
                  </a:glow>
                  <a:outerShdw blurRad="41275" dist="20320" dir="1800000" algn="tl" rotWithShape="0">
                    <a:srgbClr val="000000">
                      <a:alpha val="40000"/>
                    </a:srgbClr>
                  </a:outerShdw>
                </a:effectLst>
                <a:latin typeface="Calibri"/>
                <a:ea typeface="ＭＳ Ｐゴシック" charset="0"/>
                <a:cs typeface="ＭＳ Ｐゴシック" charset="0"/>
              </a:rPr>
              <a:t>Behavioral Activation</a:t>
            </a:r>
          </a:p>
          <a:p>
            <a:pPr algn="ctr" defTabSz="914400">
              <a:defRPr/>
            </a:pPr>
            <a:r>
              <a:rPr lang="en-US" sz="5400" b="1" dirty="0">
                <a:ln w="12700">
                  <a:solidFill>
                    <a:srgbClr val="1F497D">
                      <a:satMod val="155000"/>
                    </a:srgbClr>
                  </a:solidFill>
                  <a:prstDash val="solid"/>
                </a:ln>
                <a:solidFill>
                  <a:srgbClr val="EEECE1">
                    <a:tint val="85000"/>
                    <a:satMod val="155000"/>
                  </a:srgbClr>
                </a:solidFill>
                <a:effectLst>
                  <a:glow rad="228600">
                    <a:srgbClr val="8064A2">
                      <a:satMod val="175000"/>
                      <a:alpha val="40000"/>
                    </a:srgbClr>
                  </a:glow>
                  <a:outerShdw blurRad="41275" dist="20320" dir="1800000" algn="tl" rotWithShape="0">
                    <a:srgbClr val="000000">
                      <a:alpha val="40000"/>
                    </a:srgbClr>
                  </a:outerShdw>
                </a:effectLst>
                <a:latin typeface="Calibri"/>
                <a:ea typeface="ＭＳ Ｐゴシック" charset="0"/>
                <a:cs typeface="ＭＳ Ｐゴシック" charset="0"/>
              </a:rPr>
              <a:t>(BA)</a:t>
            </a:r>
          </a:p>
        </p:txBody>
      </p:sp>
      <p:sp>
        <p:nvSpPr>
          <p:cNvPr id="4" name="Rectangle 3"/>
          <p:cNvSpPr/>
          <p:nvPr/>
        </p:nvSpPr>
        <p:spPr>
          <a:xfrm>
            <a:off x="2267979" y="4866382"/>
            <a:ext cx="4599937" cy="584776"/>
          </a:xfrm>
          <a:prstGeom prst="rect">
            <a:avLst/>
          </a:prstGeom>
          <a:noFill/>
        </p:spPr>
        <p:txBody>
          <a:bodyPr wrap="none">
            <a:spAutoFit/>
          </a:bodyPr>
          <a:lstStyle/>
          <a:p>
            <a:pPr algn="ctr" defTabSz="914400">
              <a:defRPr/>
            </a:pPr>
            <a:r>
              <a:rPr lang="en-US" sz="3200" b="1" dirty="0">
                <a:ln w="12700">
                  <a:solidFill>
                    <a:srgbClr val="1F497D">
                      <a:satMod val="155000"/>
                    </a:srgbClr>
                  </a:solidFill>
                  <a:prstDash val="solid"/>
                </a:ln>
                <a:solidFill>
                  <a:srgbClr val="EEECE1"/>
                </a:solidFill>
                <a:effectLst>
                  <a:glow rad="228600">
                    <a:srgbClr val="FF6600">
                      <a:alpha val="40000"/>
                    </a:srgbClr>
                  </a:glow>
                  <a:outerShdw blurRad="41275" dist="20320" dir="1800000" algn="tl" rotWithShape="0">
                    <a:srgbClr val="000000">
                      <a:alpha val="40000"/>
                    </a:srgbClr>
                  </a:outerShdw>
                </a:effectLst>
                <a:latin typeface="Calibri"/>
                <a:ea typeface="ＭＳ Ｐゴシック" charset="0"/>
                <a:cs typeface="ＭＳ Ｐゴシック" charset="0"/>
              </a:rPr>
              <a:t>for depressive repertories</a:t>
            </a:r>
          </a:p>
        </p:txBody>
      </p:sp>
    </p:spTree>
    <p:extLst>
      <p:ext uri="{BB962C8B-B14F-4D97-AF65-F5344CB8AC3E}">
        <p14:creationId xmlns:p14="http://schemas.microsoft.com/office/powerpoint/2010/main" val="167671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rrowheads="1"/>
          </p:cNvSpPr>
          <p:nvPr>
            <p:ph type="title"/>
          </p:nvPr>
        </p:nvSpPr>
        <p:spPr>
          <a:xfrm>
            <a:off x="457200" y="274638"/>
            <a:ext cx="8229600" cy="1173162"/>
          </a:xfrm>
        </p:spPr>
        <p:txBody>
          <a:bodyPr/>
          <a:lstStyle/>
          <a:p>
            <a:pPr>
              <a:defRPr/>
            </a:pPr>
            <a:r>
              <a:rPr lang="en-US">
                <a:latin typeface="Arial Unicode MS" charset="0"/>
              </a:rPr>
              <a:t>Origins of Behavioral Activation</a:t>
            </a:r>
          </a:p>
        </p:txBody>
      </p:sp>
      <p:sp>
        <p:nvSpPr>
          <p:cNvPr id="114691" name="Rectangle 3"/>
          <p:cNvSpPr>
            <a:spLocks noGrp="1" noChangeArrowheads="1"/>
          </p:cNvSpPr>
          <p:nvPr>
            <p:ph type="body" idx="1"/>
          </p:nvPr>
        </p:nvSpPr>
        <p:spPr>
          <a:xfrm>
            <a:off x="228600" y="1752600"/>
            <a:ext cx="8686800" cy="4800600"/>
          </a:xfrm>
        </p:spPr>
        <p:txBody>
          <a:bodyPr/>
          <a:lstStyle/>
          <a:p>
            <a:pPr>
              <a:lnSpc>
                <a:spcPct val="90000"/>
              </a:lnSpc>
              <a:defRPr/>
            </a:pPr>
            <a:r>
              <a:rPr lang="en-US" sz="2400">
                <a:latin typeface="Arial Unicode MS" charset="0"/>
              </a:rPr>
              <a:t>BA as an application of reinforcement theory to the treatment of depression (e.g., Lewinsohn, 1974)</a:t>
            </a:r>
          </a:p>
          <a:p>
            <a:pPr>
              <a:lnSpc>
                <a:spcPct val="90000"/>
              </a:lnSpc>
              <a:buFont typeface="Wingdings" charset="0"/>
              <a:buNone/>
              <a:defRPr/>
            </a:pPr>
            <a:endParaRPr lang="en-US" sz="2400">
              <a:latin typeface="Arial Unicode MS" charset="0"/>
            </a:endParaRPr>
          </a:p>
          <a:p>
            <a:pPr>
              <a:lnSpc>
                <a:spcPct val="90000"/>
              </a:lnSpc>
              <a:defRPr/>
            </a:pPr>
            <a:r>
              <a:rPr lang="en-US" sz="2400">
                <a:latin typeface="Arial Unicode MS" charset="0"/>
              </a:rPr>
              <a:t>The behavioral component of cognitive therapy treatment for depression (Beck, 1976)</a:t>
            </a:r>
          </a:p>
          <a:p>
            <a:pPr>
              <a:lnSpc>
                <a:spcPct val="90000"/>
              </a:lnSpc>
              <a:buFont typeface="Wingdings" charset="0"/>
              <a:buNone/>
              <a:defRPr/>
            </a:pPr>
            <a:r>
              <a:rPr lang="en-US" sz="2400">
                <a:latin typeface="Arial Unicode MS" charset="0"/>
              </a:rPr>
              <a:t> </a:t>
            </a:r>
          </a:p>
          <a:p>
            <a:pPr>
              <a:lnSpc>
                <a:spcPct val="90000"/>
              </a:lnSpc>
              <a:defRPr/>
            </a:pPr>
            <a:r>
              <a:rPr lang="en-US" sz="2400">
                <a:latin typeface="Arial Unicode MS" charset="0"/>
              </a:rPr>
              <a:t>BA is an independently effective intervention for depression (e.g., Dimidjian et al., 2006; Jacobson et al., 1996)</a:t>
            </a:r>
          </a:p>
          <a:p>
            <a:pPr>
              <a:lnSpc>
                <a:spcPct val="90000"/>
              </a:lnSpc>
              <a:defRPr/>
            </a:pPr>
            <a:endParaRPr lang="en-US" sz="2400">
              <a:latin typeface="Arial Unicode MS" charset="0"/>
            </a:endParaRPr>
          </a:p>
          <a:p>
            <a:pPr>
              <a:lnSpc>
                <a:spcPct val="90000"/>
              </a:lnSpc>
              <a:defRPr/>
            </a:pPr>
            <a:r>
              <a:rPr lang="en-US" sz="2400">
                <a:latin typeface="Arial Unicode MS" charset="0"/>
              </a:rPr>
              <a:t>BA has evolved into a stand-alone behavioral treatment for Major Depressive Disorder (see Martell, Addis and Jacobson, 2001)</a:t>
            </a:r>
            <a:endParaRPr lang="en-US" sz="2800">
              <a:latin typeface="Arial Unicode MS" charset="0"/>
            </a:endParaRPr>
          </a:p>
        </p:txBody>
      </p:sp>
      <p:sp>
        <p:nvSpPr>
          <p:cNvPr id="206851" name="TextBox 3"/>
          <p:cNvSpPr txBox="1">
            <a:spLocks noChangeArrowheads="1"/>
          </p:cNvSpPr>
          <p:nvPr/>
        </p:nvSpPr>
        <p:spPr bwMode="auto">
          <a:xfrm>
            <a:off x="5486400" y="6400800"/>
            <a:ext cx="35052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400">
                <a:solidFill>
                  <a:prstClr val="black"/>
                </a:solidFill>
              </a:rPr>
              <a:t>Wagner, Dimidjian, Roberts, Martell, 2009</a:t>
            </a:r>
          </a:p>
        </p:txBody>
      </p:sp>
    </p:spTree>
    <p:extLst>
      <p:ext uri="{BB962C8B-B14F-4D97-AF65-F5344CB8AC3E}">
        <p14:creationId xmlns:p14="http://schemas.microsoft.com/office/powerpoint/2010/main" val="3821095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2915F-742F-44D1-8613-85BA4BCC32C3}"/>
              </a:ext>
            </a:extLst>
          </p:cNvPr>
          <p:cNvSpPr txBox="1">
            <a:spLocks/>
          </p:cNvSpPr>
          <p:nvPr/>
        </p:nvSpPr>
        <p:spPr>
          <a:xfrm>
            <a:off x="1168436" y="826937"/>
            <a:ext cx="6798734" cy="1303867"/>
          </a:xfrm>
          <a:prstGeom prst="rect">
            <a:avLst/>
          </a:prstGeom>
        </p:spPr>
        <p:txBody>
          <a:bodyPr/>
          <a:lst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dirty="0">
                <a:solidFill>
                  <a:prstClr val="black">
                    <a:lumMod val="85000"/>
                    <a:lumOff val="15000"/>
                  </a:prstClr>
                </a:solidFill>
                <a:latin typeface="Garamond"/>
              </a:rPr>
              <a:t>Disclosures (support):</a:t>
            </a:r>
          </a:p>
        </p:txBody>
      </p:sp>
      <p:sp>
        <p:nvSpPr>
          <p:cNvPr id="3" name="Content Placeholder 2">
            <a:extLst>
              <a:ext uri="{FF2B5EF4-FFF2-40B4-BE49-F238E27FC236}">
                <a16:creationId xmlns:a16="http://schemas.microsoft.com/office/drawing/2014/main" id="{85E7D095-575C-43B7-9ECE-2EAB6914C5AC}"/>
              </a:ext>
            </a:extLst>
          </p:cNvPr>
          <p:cNvSpPr txBox="1">
            <a:spLocks/>
          </p:cNvSpPr>
          <p:nvPr/>
        </p:nvSpPr>
        <p:spPr>
          <a:xfrm>
            <a:off x="671117" y="1751528"/>
            <a:ext cx="7793373" cy="4590550"/>
          </a:xfrm>
          <a:prstGeom prst="rect">
            <a:avLst/>
          </a:prstGeom>
        </p:spPr>
        <p:txBody>
          <a:bodyPr anchor="t"/>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buClr>
                <a:srgbClr val="83992A"/>
              </a:buClr>
            </a:pPr>
            <a:r>
              <a:rPr lang="en-US" sz="2800" dirty="0">
                <a:solidFill>
                  <a:schemeClr val="tx1"/>
                </a:solidFill>
                <a:latin typeface="Garamond"/>
              </a:rPr>
              <a:t>Relevant Financial Relationships: </a:t>
            </a:r>
            <a:endParaRPr lang="en-US" dirty="0">
              <a:solidFill>
                <a:schemeClr val="tx1"/>
              </a:solidFill>
            </a:endParaRPr>
          </a:p>
          <a:p>
            <a:pPr lvl="1">
              <a:buClr>
                <a:srgbClr val="83992A"/>
              </a:buClr>
            </a:pPr>
            <a:r>
              <a:rPr lang="en-US" dirty="0">
                <a:solidFill>
                  <a:srgbClr val="83992A"/>
                </a:solidFill>
              </a:rPr>
              <a:t>Batten employed by Booz Allen Hamilton</a:t>
            </a:r>
          </a:p>
          <a:p>
            <a:pPr lvl="1">
              <a:buClr>
                <a:srgbClr val="83992A"/>
              </a:buClr>
            </a:pPr>
            <a:r>
              <a:rPr lang="en-US" dirty="0">
                <a:solidFill>
                  <a:srgbClr val="83992A"/>
                </a:solidFill>
              </a:rPr>
              <a:t>Bach employed by the Carter Psychology Center</a:t>
            </a:r>
          </a:p>
          <a:p>
            <a:pPr lvl="1">
              <a:buClr>
                <a:srgbClr val="83992A"/>
              </a:buClr>
            </a:pPr>
            <a:r>
              <a:rPr lang="en-US" dirty="0">
                <a:solidFill>
                  <a:srgbClr val="83992A"/>
                </a:solidFill>
              </a:rPr>
              <a:t>Moran employed by Pickslyde Consulting and MidAmerican Psychological Institute</a:t>
            </a:r>
          </a:p>
          <a:p>
            <a:pPr lvl="1">
              <a:buClr>
                <a:srgbClr val="83992A"/>
              </a:buClr>
            </a:pPr>
            <a:r>
              <a:rPr lang="en-US" dirty="0">
                <a:solidFill>
                  <a:srgbClr val="83992A"/>
                </a:solidFill>
                <a:latin typeface="Garamond"/>
              </a:rPr>
              <a:t>Moran, Bach, and Batten all receive royalties from New Harbinger publications for a book co-written on a topic similar to the subject of this presentation </a:t>
            </a:r>
            <a:endParaRPr lang="en-US" sz="2800" dirty="0">
              <a:solidFill>
                <a:srgbClr val="83992A"/>
              </a:solidFill>
              <a:latin typeface="Garamond"/>
            </a:endParaRPr>
          </a:p>
          <a:p>
            <a:pPr>
              <a:buClr>
                <a:srgbClr val="83992A"/>
              </a:buClr>
            </a:pPr>
            <a:r>
              <a:rPr lang="en-US" sz="2800" dirty="0">
                <a:solidFill>
                  <a:srgbClr val="83992A">
                    <a:lumMod val="50000"/>
                  </a:srgbClr>
                </a:solidFill>
                <a:latin typeface="Garamond"/>
              </a:rPr>
              <a:t>Relevant Nonfinancial Relationships</a:t>
            </a:r>
          </a:p>
          <a:p>
            <a:pPr lvl="1">
              <a:buClr>
                <a:srgbClr val="83992A"/>
              </a:buClr>
            </a:pPr>
            <a:r>
              <a:rPr lang="en-US" dirty="0">
                <a:solidFill>
                  <a:srgbClr val="83992A"/>
                </a:solidFill>
                <a:latin typeface="Garamond"/>
              </a:rPr>
              <a:t>Moran, Bach, and Batten have all served as Past-President of the Association for Contextual Behavioral Science </a:t>
            </a:r>
          </a:p>
          <a:p>
            <a:pPr>
              <a:buClr>
                <a:srgbClr val="83992A"/>
              </a:buClr>
            </a:pPr>
            <a:endParaRPr lang="en-US" sz="1100" dirty="0">
              <a:solidFill>
                <a:prstClr val="black">
                  <a:lumMod val="85000"/>
                  <a:lumOff val="15000"/>
                </a:prstClr>
              </a:solidFill>
              <a:latin typeface="Garamond"/>
            </a:endParaRPr>
          </a:p>
        </p:txBody>
      </p:sp>
    </p:spTree>
    <p:extLst>
      <p:ext uri="{BB962C8B-B14F-4D97-AF65-F5344CB8AC3E}">
        <p14:creationId xmlns:p14="http://schemas.microsoft.com/office/powerpoint/2010/main" val="1555231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rrowheads="1"/>
          </p:cNvSpPr>
          <p:nvPr>
            <p:ph type="title"/>
          </p:nvPr>
        </p:nvSpPr>
        <p:spPr/>
        <p:txBody>
          <a:bodyPr/>
          <a:lstStyle/>
          <a:p>
            <a:pPr>
              <a:defRPr/>
            </a:pPr>
            <a:r>
              <a:rPr lang="en-US">
                <a:latin typeface="Arial" charset="0"/>
              </a:rPr>
              <a:t>Key Elements of BA</a:t>
            </a:r>
          </a:p>
        </p:txBody>
      </p:sp>
      <p:sp>
        <p:nvSpPr>
          <p:cNvPr id="122883" name="Rectangle 3"/>
          <p:cNvSpPr>
            <a:spLocks noGrp="1" noChangeArrowheads="1"/>
          </p:cNvSpPr>
          <p:nvPr>
            <p:ph type="body" idx="1"/>
          </p:nvPr>
        </p:nvSpPr>
        <p:spPr/>
        <p:txBody>
          <a:bodyPr/>
          <a:lstStyle/>
          <a:p>
            <a:pPr>
              <a:defRPr/>
            </a:pPr>
            <a:r>
              <a:rPr lang="en-US" sz="2800" dirty="0">
                <a:latin typeface="Arial" charset="0"/>
              </a:rPr>
              <a:t>Behavioral case conceptualization</a:t>
            </a:r>
          </a:p>
          <a:p>
            <a:pPr>
              <a:defRPr/>
            </a:pPr>
            <a:r>
              <a:rPr lang="en-US" sz="2800" dirty="0">
                <a:latin typeface="Arial" charset="0"/>
              </a:rPr>
              <a:t>Functional analysis</a:t>
            </a:r>
          </a:p>
          <a:p>
            <a:pPr>
              <a:defRPr/>
            </a:pPr>
            <a:r>
              <a:rPr lang="en-US" sz="2800" dirty="0">
                <a:latin typeface="Arial" charset="0"/>
              </a:rPr>
              <a:t>Activity monitoring and scheduling</a:t>
            </a:r>
          </a:p>
          <a:p>
            <a:pPr>
              <a:buFont typeface="Wingdings" charset="0"/>
              <a:buNone/>
              <a:defRPr/>
            </a:pPr>
            <a:endParaRPr lang="en-US" sz="2800" dirty="0"/>
          </a:p>
        </p:txBody>
      </p:sp>
      <p:sp>
        <p:nvSpPr>
          <p:cNvPr id="208899" name="TextBox 3"/>
          <p:cNvSpPr txBox="1">
            <a:spLocks noChangeArrowheads="1"/>
          </p:cNvSpPr>
          <p:nvPr/>
        </p:nvSpPr>
        <p:spPr bwMode="auto">
          <a:xfrm>
            <a:off x="5486400" y="6400800"/>
            <a:ext cx="35052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400">
                <a:solidFill>
                  <a:prstClr val="black"/>
                </a:solidFill>
              </a:rPr>
              <a:t>Wagner, Dimidjian, Roberts, Martell, 2009</a:t>
            </a:r>
          </a:p>
        </p:txBody>
      </p:sp>
    </p:spTree>
    <p:extLst>
      <p:ext uri="{BB962C8B-B14F-4D97-AF65-F5344CB8AC3E}">
        <p14:creationId xmlns:p14="http://schemas.microsoft.com/office/powerpoint/2010/main" val="3401003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Functional Analysis</a:t>
            </a:r>
          </a:p>
        </p:txBody>
      </p:sp>
      <p:sp>
        <p:nvSpPr>
          <p:cNvPr id="3" name="Content Placeholder 2"/>
          <p:cNvSpPr>
            <a:spLocks noGrp="1"/>
          </p:cNvSpPr>
          <p:nvPr>
            <p:ph idx="1"/>
          </p:nvPr>
        </p:nvSpPr>
        <p:spPr/>
        <p:txBody>
          <a:bodyPr/>
          <a:lstStyle/>
          <a:p>
            <a:pPr>
              <a:defRPr/>
            </a:pPr>
            <a:r>
              <a:rPr lang="en-US" dirty="0"/>
              <a:t>Tangible/ Edible</a:t>
            </a:r>
          </a:p>
          <a:p>
            <a:pPr>
              <a:defRPr/>
            </a:pPr>
            <a:r>
              <a:rPr lang="en-US" dirty="0"/>
              <a:t>Social/ Attention</a:t>
            </a:r>
          </a:p>
          <a:p>
            <a:pPr>
              <a:defRPr/>
            </a:pPr>
            <a:r>
              <a:rPr lang="en-US" dirty="0"/>
              <a:t>Escape/ Avoidance</a:t>
            </a:r>
          </a:p>
          <a:p>
            <a:pPr>
              <a:defRPr/>
            </a:pPr>
            <a:r>
              <a:rPr lang="en-US" dirty="0"/>
              <a:t>Physical</a:t>
            </a:r>
          </a:p>
          <a:p>
            <a:pPr>
              <a:defRPr/>
            </a:pPr>
            <a:r>
              <a:rPr lang="en-US" dirty="0"/>
              <a:t>Non-social/ Automatic</a:t>
            </a:r>
          </a:p>
          <a:p>
            <a:pPr marL="0" indent="0">
              <a:buFontTx/>
              <a:buNone/>
              <a:defRPr/>
            </a:pPr>
            <a:endParaRPr lang="en-US" dirty="0"/>
          </a:p>
          <a:p>
            <a:pPr>
              <a:defRPr/>
            </a:pPr>
            <a:endParaRPr lang="en-US" dirty="0"/>
          </a:p>
        </p:txBody>
      </p:sp>
    </p:spTree>
    <p:extLst>
      <p:ext uri="{BB962C8B-B14F-4D97-AF65-F5344CB8AC3E}">
        <p14:creationId xmlns:p14="http://schemas.microsoft.com/office/powerpoint/2010/main" val="592894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4" descr="BatteriesExercis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7333637" y="4671020"/>
            <a:ext cx="1577346" cy="2007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4101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Rectangle 2"/>
          <p:cNvSpPr/>
          <p:nvPr/>
        </p:nvSpPr>
        <p:spPr>
          <a:xfrm>
            <a:off x="1179843" y="2286000"/>
            <a:ext cx="6784354" cy="2585323"/>
          </a:xfrm>
          <a:prstGeom prst="rect">
            <a:avLst/>
          </a:prstGeom>
          <a:noFill/>
        </p:spPr>
        <p:txBody>
          <a:bodyPr wrap="none">
            <a:spAutoFit/>
          </a:bodyPr>
          <a:lstStyle/>
          <a:p>
            <a:pPr algn="ctr" defTabSz="914400">
              <a:defRPr/>
            </a:pPr>
            <a:r>
              <a:rPr lang="en-US" sz="5400" b="1" dirty="0">
                <a:ln w="12700">
                  <a:solidFill>
                    <a:srgbClr val="1F497D">
                      <a:satMod val="155000"/>
                    </a:srgbClr>
                  </a:solidFill>
                  <a:prstDash val="solid"/>
                </a:ln>
                <a:solidFill>
                  <a:srgbClr val="EEECE1">
                    <a:tint val="85000"/>
                    <a:satMod val="155000"/>
                  </a:srgbClr>
                </a:solidFill>
                <a:effectLst>
                  <a:glow rad="228600">
                    <a:srgbClr val="8064A2">
                      <a:satMod val="175000"/>
                      <a:alpha val="40000"/>
                    </a:srgbClr>
                  </a:glow>
                  <a:outerShdw blurRad="41275" dist="20320" dir="1800000" algn="tl" rotWithShape="0">
                    <a:srgbClr val="000000">
                      <a:alpha val="40000"/>
                    </a:srgbClr>
                  </a:outerShdw>
                </a:effectLst>
                <a:latin typeface="Calibri"/>
                <a:ea typeface="ＭＳ Ｐゴシック" charset="0"/>
                <a:cs typeface="ＭＳ Ｐゴシック" charset="0"/>
              </a:rPr>
              <a:t>Interpersonal and </a:t>
            </a:r>
          </a:p>
          <a:p>
            <a:pPr algn="ctr" defTabSz="914400">
              <a:defRPr/>
            </a:pPr>
            <a:r>
              <a:rPr lang="en-US" sz="5400" b="1" dirty="0">
                <a:ln w="12700">
                  <a:solidFill>
                    <a:srgbClr val="1F497D">
                      <a:satMod val="155000"/>
                    </a:srgbClr>
                  </a:solidFill>
                  <a:prstDash val="solid"/>
                </a:ln>
                <a:solidFill>
                  <a:srgbClr val="EEECE1">
                    <a:tint val="85000"/>
                    <a:satMod val="155000"/>
                  </a:srgbClr>
                </a:solidFill>
                <a:effectLst>
                  <a:glow rad="228600">
                    <a:srgbClr val="8064A2">
                      <a:satMod val="175000"/>
                      <a:alpha val="40000"/>
                    </a:srgbClr>
                  </a:glow>
                  <a:outerShdw blurRad="41275" dist="20320" dir="1800000" algn="tl" rotWithShape="0">
                    <a:srgbClr val="000000">
                      <a:alpha val="40000"/>
                    </a:srgbClr>
                  </a:outerShdw>
                </a:effectLst>
                <a:latin typeface="Calibri"/>
                <a:ea typeface="ＭＳ Ｐゴシック" charset="0"/>
                <a:cs typeface="ＭＳ Ｐゴシック" charset="0"/>
              </a:rPr>
              <a:t>Social Rhythm Therapy</a:t>
            </a:r>
          </a:p>
          <a:p>
            <a:pPr algn="ctr" defTabSz="914400">
              <a:defRPr/>
            </a:pPr>
            <a:r>
              <a:rPr lang="en-US" sz="5400" b="1" dirty="0">
                <a:ln w="12700">
                  <a:solidFill>
                    <a:srgbClr val="1F497D">
                      <a:satMod val="155000"/>
                    </a:srgbClr>
                  </a:solidFill>
                  <a:prstDash val="solid"/>
                </a:ln>
                <a:solidFill>
                  <a:srgbClr val="EEECE1">
                    <a:tint val="85000"/>
                    <a:satMod val="155000"/>
                  </a:srgbClr>
                </a:solidFill>
                <a:effectLst>
                  <a:glow rad="228600">
                    <a:srgbClr val="8064A2">
                      <a:satMod val="175000"/>
                      <a:alpha val="40000"/>
                    </a:srgbClr>
                  </a:glow>
                  <a:outerShdw blurRad="41275" dist="20320" dir="1800000" algn="tl" rotWithShape="0">
                    <a:srgbClr val="000000">
                      <a:alpha val="40000"/>
                    </a:srgbClr>
                  </a:outerShdw>
                </a:effectLst>
                <a:latin typeface="Calibri"/>
                <a:ea typeface="ＭＳ Ｐゴシック" charset="0"/>
                <a:cs typeface="ＭＳ Ｐゴシック" charset="0"/>
              </a:rPr>
              <a:t>(IPSRT) </a:t>
            </a:r>
          </a:p>
        </p:txBody>
      </p:sp>
      <p:sp>
        <p:nvSpPr>
          <p:cNvPr id="4" name="Rectangle 3"/>
          <p:cNvSpPr/>
          <p:nvPr/>
        </p:nvSpPr>
        <p:spPr>
          <a:xfrm>
            <a:off x="2576655" y="4977824"/>
            <a:ext cx="3982581" cy="584776"/>
          </a:xfrm>
          <a:prstGeom prst="rect">
            <a:avLst/>
          </a:prstGeom>
          <a:noFill/>
        </p:spPr>
        <p:txBody>
          <a:bodyPr wrap="none">
            <a:spAutoFit/>
          </a:bodyPr>
          <a:lstStyle/>
          <a:p>
            <a:pPr algn="ctr" defTabSz="914400">
              <a:defRPr/>
            </a:pPr>
            <a:r>
              <a:rPr lang="en-US" sz="3200" b="1" dirty="0">
                <a:ln w="12700">
                  <a:solidFill>
                    <a:srgbClr val="1F497D">
                      <a:satMod val="155000"/>
                    </a:srgbClr>
                  </a:solidFill>
                  <a:prstDash val="solid"/>
                </a:ln>
                <a:solidFill>
                  <a:srgbClr val="EEECE1"/>
                </a:solidFill>
                <a:effectLst>
                  <a:glow rad="228600">
                    <a:srgbClr val="FF6600">
                      <a:alpha val="40000"/>
                    </a:srgbClr>
                  </a:glow>
                  <a:outerShdw blurRad="41275" dist="20320" dir="1800000" algn="tl" rotWithShape="0">
                    <a:srgbClr val="000000">
                      <a:alpha val="40000"/>
                    </a:srgbClr>
                  </a:outerShdw>
                </a:effectLst>
                <a:latin typeface="Calibri"/>
                <a:ea typeface="ＭＳ Ｐゴシック" charset="0"/>
                <a:cs typeface="ＭＳ Ｐゴシック" charset="0"/>
              </a:rPr>
              <a:t>for bipolar repertories</a:t>
            </a:r>
          </a:p>
        </p:txBody>
      </p:sp>
    </p:spTree>
    <p:extLst>
      <p:ext uri="{BB962C8B-B14F-4D97-AF65-F5344CB8AC3E}">
        <p14:creationId xmlns:p14="http://schemas.microsoft.com/office/powerpoint/2010/main" val="3612655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6-11-23 at 9.41.2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3417" cy="6858000"/>
          </a:xfrm>
          <a:prstGeom prst="rect">
            <a:avLst/>
          </a:prstGeom>
        </p:spPr>
      </p:pic>
    </p:spTree>
    <p:extLst>
      <p:ext uri="{BB962C8B-B14F-4D97-AF65-F5344CB8AC3E}">
        <p14:creationId xmlns:p14="http://schemas.microsoft.com/office/powerpoint/2010/main" val="886930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6-11-23 at 9.41.5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0"/>
            <a:ext cx="8925636" cy="6858000"/>
          </a:xfrm>
          <a:prstGeom prst="rect">
            <a:avLst/>
          </a:prstGeom>
        </p:spPr>
      </p:pic>
    </p:spTree>
    <p:extLst>
      <p:ext uri="{BB962C8B-B14F-4D97-AF65-F5344CB8AC3E}">
        <p14:creationId xmlns:p14="http://schemas.microsoft.com/office/powerpoint/2010/main" val="43587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Rectangle 2"/>
          <p:cNvSpPr/>
          <p:nvPr/>
        </p:nvSpPr>
        <p:spPr>
          <a:xfrm>
            <a:off x="1872161" y="2967335"/>
            <a:ext cx="5399698" cy="923330"/>
          </a:xfrm>
          <a:prstGeom prst="rect">
            <a:avLst/>
          </a:prstGeom>
          <a:noFill/>
        </p:spPr>
        <p:txBody>
          <a:bodyPr wrap="none">
            <a:spAutoFit/>
          </a:bodyPr>
          <a:lstStyle/>
          <a:p>
            <a:pPr algn="ctr" defTabSz="914400">
              <a:defRPr/>
            </a:pPr>
            <a:r>
              <a:rPr lang="en-US" sz="5400" b="1" dirty="0">
                <a:ln w="12700">
                  <a:solidFill>
                    <a:srgbClr val="1F497D">
                      <a:satMod val="155000"/>
                    </a:srgbClr>
                  </a:solidFill>
                  <a:prstDash val="solid"/>
                </a:ln>
                <a:solidFill>
                  <a:srgbClr val="EEECE1">
                    <a:tint val="85000"/>
                    <a:satMod val="155000"/>
                  </a:srgbClr>
                </a:solidFill>
                <a:effectLst>
                  <a:glow rad="228600">
                    <a:srgbClr val="8064A2">
                      <a:satMod val="175000"/>
                      <a:alpha val="40000"/>
                    </a:srgbClr>
                  </a:glow>
                  <a:outerShdw blurRad="41275" dist="20320" dir="1800000" algn="tl" rotWithShape="0">
                    <a:srgbClr val="000000">
                      <a:alpha val="40000"/>
                    </a:srgbClr>
                  </a:outerShdw>
                </a:effectLst>
                <a:latin typeface="Calibri"/>
                <a:ea typeface="ＭＳ Ｐゴシック" charset="0"/>
                <a:cs typeface="ＭＳ Ｐゴシック" charset="0"/>
              </a:rPr>
              <a:t>Exposure Therapy </a:t>
            </a:r>
          </a:p>
        </p:txBody>
      </p:sp>
      <p:sp>
        <p:nvSpPr>
          <p:cNvPr id="4" name="Rectangle 3"/>
          <p:cNvSpPr/>
          <p:nvPr/>
        </p:nvSpPr>
        <p:spPr>
          <a:xfrm>
            <a:off x="2554514" y="4419600"/>
            <a:ext cx="4026864" cy="584776"/>
          </a:xfrm>
          <a:prstGeom prst="rect">
            <a:avLst/>
          </a:prstGeom>
          <a:noFill/>
        </p:spPr>
        <p:txBody>
          <a:bodyPr wrap="none">
            <a:spAutoFit/>
          </a:bodyPr>
          <a:lstStyle/>
          <a:p>
            <a:pPr algn="ctr" defTabSz="914400">
              <a:defRPr/>
            </a:pPr>
            <a:r>
              <a:rPr lang="en-US" sz="3200" b="1" dirty="0">
                <a:ln w="12700">
                  <a:solidFill>
                    <a:srgbClr val="1F497D">
                      <a:satMod val="155000"/>
                    </a:srgbClr>
                  </a:solidFill>
                  <a:prstDash val="solid"/>
                </a:ln>
                <a:solidFill>
                  <a:srgbClr val="EEECE1"/>
                </a:solidFill>
                <a:effectLst>
                  <a:glow rad="228600">
                    <a:srgbClr val="FF6600">
                      <a:alpha val="40000"/>
                    </a:srgbClr>
                  </a:glow>
                  <a:outerShdw blurRad="41275" dist="20320" dir="1800000" algn="tl" rotWithShape="0">
                    <a:srgbClr val="000000">
                      <a:alpha val="40000"/>
                    </a:srgbClr>
                  </a:outerShdw>
                </a:effectLst>
                <a:latin typeface="Calibri"/>
                <a:ea typeface="ＭＳ Ｐゴシック" charset="0"/>
                <a:cs typeface="ＭＳ Ｐゴシック" charset="0"/>
              </a:rPr>
              <a:t>for anxiety repertories</a:t>
            </a:r>
          </a:p>
        </p:txBody>
      </p:sp>
    </p:spTree>
    <p:extLst>
      <p:ext uri="{BB962C8B-B14F-4D97-AF65-F5344CB8AC3E}">
        <p14:creationId xmlns:p14="http://schemas.microsoft.com/office/powerpoint/2010/main" val="160672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4971862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7" name="Rectangle 2"/>
          <p:cNvSpPr txBox="1">
            <a:spLocks noChangeArrowheads="1"/>
          </p:cNvSpPr>
          <p:nvPr/>
        </p:nvSpPr>
        <p:spPr>
          <a:xfrm>
            <a:off x="533400" y="5067300"/>
            <a:ext cx="8153400" cy="1866900"/>
          </a:xfrm>
          <a:prstGeom prst="rect">
            <a:avLst/>
          </a:prstGeom>
          <a:ln w="6350" cap="rnd">
            <a:noFill/>
          </a:ln>
        </p:spPr>
        <p:txBody>
          <a:bodyPr vert="horz" anchor="b" anchorCtr="0">
            <a:noAutofit/>
          </a:bodyPr>
          <a:lst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stStyle>
          <a:p>
            <a:pPr>
              <a:spcBef>
                <a:spcPts val="0"/>
              </a:spcBef>
            </a:pPr>
            <a:r>
              <a:rPr sz="2000">
                <a:ln w="3200">
                  <a:solidFill>
                    <a:srgbClr val="444D26">
                      <a:shade val="75000"/>
                      <a:alpha val="25000"/>
                    </a:srgbClr>
                  </a:solidFill>
                  <a:prstDash val="solid"/>
                  <a:round/>
                </a:ln>
                <a:solidFill>
                  <a:srgbClr val="FFFFFF"/>
                </a:solidFill>
                <a:effectLst/>
                <a:latin typeface="Times New Roman"/>
                <a:ea typeface="Times New Roman"/>
                <a:cs typeface="Times New Roman"/>
              </a:rPr>
              <a:t>Blackledge, J. T., Moran, D. J., &amp; Ellis, A. (2009). Bridging the divide: Linking basic science to applied psychotherapeutic interventions – A relational frame theory account of cognitive disputations in rational emotive behavior therapy. </a:t>
            </a:r>
            <a:r>
              <a:rPr sz="2000" i="1">
                <a:ln w="3200">
                  <a:solidFill>
                    <a:srgbClr val="444D26">
                      <a:shade val="75000"/>
                      <a:alpha val="25000"/>
                    </a:srgbClr>
                  </a:solidFill>
                  <a:prstDash val="solid"/>
                  <a:round/>
                </a:ln>
                <a:solidFill>
                  <a:srgbClr val="FFFFFF"/>
                </a:solidFill>
                <a:effectLst/>
                <a:latin typeface="Times New Roman"/>
                <a:ea typeface="Times New Roman"/>
                <a:cs typeface="Times New Roman"/>
              </a:rPr>
              <a:t>Journal of Cognitive and Rational Emotive Behavior Therapy, 27</a:t>
            </a:r>
            <a:r>
              <a:rPr sz="2000">
                <a:ln w="3200">
                  <a:solidFill>
                    <a:srgbClr val="444D26">
                      <a:shade val="75000"/>
                      <a:alpha val="25000"/>
                    </a:srgbClr>
                  </a:solidFill>
                  <a:prstDash val="solid"/>
                  <a:round/>
                </a:ln>
                <a:solidFill>
                  <a:srgbClr val="FFFFFF"/>
                </a:solidFill>
                <a:effectLst/>
                <a:latin typeface="Times New Roman"/>
                <a:ea typeface="Times New Roman"/>
                <a:cs typeface="Times New Roman"/>
              </a:rPr>
              <a:t>, 232-248.</a:t>
            </a:r>
            <a:br>
              <a:rPr sz="2000">
                <a:ln w="3200">
                  <a:solidFill>
                    <a:srgbClr val="444D26">
                      <a:shade val="75000"/>
                      <a:alpha val="25000"/>
                    </a:srgbClr>
                  </a:solidFill>
                  <a:prstDash val="solid"/>
                  <a:round/>
                </a:ln>
                <a:solidFill>
                  <a:srgbClr val="FFFFFF"/>
                </a:solidFill>
                <a:effectLst/>
                <a:latin typeface="Times New Roman"/>
                <a:ea typeface="Times New Roman"/>
                <a:cs typeface="Times New Roman"/>
              </a:rPr>
            </a:br>
            <a:endParaRPr sz="2000">
              <a:ln w="3200">
                <a:solidFill>
                  <a:srgbClr val="444D26">
                    <a:shade val="75000"/>
                    <a:alpha val="25000"/>
                  </a:srgbClr>
                </a:solidFill>
                <a:prstDash val="solid"/>
                <a:round/>
              </a:ln>
              <a:solidFill>
                <a:srgbClr val="FFFFFF"/>
              </a:solidFill>
              <a:latin typeface="Times New Roman"/>
              <a:cs typeface="Times New Roman"/>
            </a:endParaRPr>
          </a:p>
        </p:txBody>
      </p:sp>
      <p:pic>
        <p:nvPicPr>
          <p:cNvPr id="3" name="Picture 2" descr="DJ and Al Ellis sma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141850"/>
            <a:ext cx="4972973" cy="4734950"/>
          </a:xfrm>
          <a:prstGeom prst="rect">
            <a:avLst/>
          </a:prstGeom>
        </p:spPr>
      </p:pic>
    </p:spTree>
    <p:extLst>
      <p:ext uri="{BB962C8B-B14F-4D97-AF65-F5344CB8AC3E}">
        <p14:creationId xmlns:p14="http://schemas.microsoft.com/office/powerpoint/2010/main" val="294002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traphanger.jpg"/>
          <p:cNvPicPr>
            <a:picLocks noChangeAspect="1"/>
          </p:cNvPicPr>
          <p:nvPr/>
        </p:nvPicPr>
        <p:blipFill rotWithShape="1">
          <a:blip r:embed="rId2">
            <a:alphaModFix amt="84000"/>
            <a:extLst>
              <a:ext uri="{28A0092B-C50C-407E-A947-70E740481C1C}">
                <a14:useLocalDpi xmlns:a14="http://schemas.microsoft.com/office/drawing/2010/main" val="0"/>
              </a:ext>
            </a:extLst>
          </a:blip>
          <a:srcRect b="23668"/>
          <a:stretch/>
        </p:blipFill>
        <p:spPr>
          <a:xfrm>
            <a:off x="1524000" y="1447800"/>
            <a:ext cx="6350000" cy="3373582"/>
          </a:xfrm>
          <a:prstGeom prst="rect">
            <a:avLst/>
          </a:prstGeom>
          <a:effectLst>
            <a:softEdge rad="76200"/>
          </a:effectLst>
        </p:spPr>
      </p:pic>
    </p:spTree>
    <p:extLst>
      <p:ext uri="{BB962C8B-B14F-4D97-AF65-F5344CB8AC3E}">
        <p14:creationId xmlns:p14="http://schemas.microsoft.com/office/powerpoint/2010/main" val="765938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2915F-742F-44D1-8613-85BA4BCC32C3}"/>
              </a:ext>
            </a:extLst>
          </p:cNvPr>
          <p:cNvSpPr txBox="1">
            <a:spLocks/>
          </p:cNvSpPr>
          <p:nvPr/>
        </p:nvSpPr>
        <p:spPr>
          <a:xfrm>
            <a:off x="679510" y="826937"/>
            <a:ext cx="7287660" cy="1303867"/>
          </a:xfrm>
          <a:prstGeom prst="rect">
            <a:avLst/>
          </a:prstGeom>
        </p:spPr>
        <p:txBody>
          <a:bodyPr/>
          <a:lst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dirty="0">
                <a:solidFill>
                  <a:prstClr val="black">
                    <a:lumMod val="85000"/>
                    <a:lumOff val="15000"/>
                  </a:prstClr>
                </a:solidFill>
                <a:latin typeface="Garamond"/>
              </a:rPr>
              <a:t>Disclosures (no support):</a:t>
            </a:r>
          </a:p>
        </p:txBody>
      </p:sp>
      <p:sp>
        <p:nvSpPr>
          <p:cNvPr id="3" name="Content Placeholder 2">
            <a:extLst>
              <a:ext uri="{FF2B5EF4-FFF2-40B4-BE49-F238E27FC236}">
                <a16:creationId xmlns:a16="http://schemas.microsoft.com/office/drawing/2014/main" id="{85E7D095-575C-43B7-9ECE-2EAB6914C5AC}"/>
              </a:ext>
            </a:extLst>
          </p:cNvPr>
          <p:cNvSpPr txBox="1">
            <a:spLocks/>
          </p:cNvSpPr>
          <p:nvPr/>
        </p:nvSpPr>
        <p:spPr>
          <a:xfrm>
            <a:off x="671117" y="1751528"/>
            <a:ext cx="7793373" cy="4590550"/>
          </a:xfrm>
          <a:prstGeom prst="rect">
            <a:avLst/>
          </a:prstGeom>
        </p:spPr>
        <p:txBody>
          <a:bodyPr anchor="t"/>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buClr>
                <a:srgbClr val="83992A"/>
              </a:buClr>
            </a:pPr>
            <a:r>
              <a:rPr lang="en-US" sz="2800" dirty="0">
                <a:solidFill>
                  <a:srgbClr val="83992A"/>
                </a:solidFill>
                <a:latin typeface="Garamond"/>
              </a:rPr>
              <a:t>Daniel J. Moran, Sonja V. Batten, Patricia A. Bach</a:t>
            </a:r>
            <a:endParaRPr lang="en-US" sz="2800" dirty="0">
              <a:solidFill>
                <a:srgbClr val="83992A">
                  <a:lumMod val="50000"/>
                </a:srgbClr>
              </a:solidFill>
              <a:latin typeface="Garamond"/>
            </a:endParaRPr>
          </a:p>
          <a:p>
            <a:pPr lvl="1">
              <a:buClr>
                <a:srgbClr val="83992A"/>
              </a:buClr>
            </a:pPr>
            <a:r>
              <a:rPr lang="en-US" sz="2400" dirty="0">
                <a:solidFill>
                  <a:srgbClr val="83992A">
                    <a:lumMod val="50000"/>
                  </a:srgbClr>
                </a:solidFill>
                <a:latin typeface="Garamond"/>
              </a:rPr>
              <a:t>I have not received and will not receive any commercial support related to this presentation or the work presented in this presentation.</a:t>
            </a:r>
          </a:p>
          <a:p>
            <a:pPr>
              <a:buClr>
                <a:srgbClr val="83992A"/>
              </a:buClr>
            </a:pPr>
            <a:endParaRPr lang="en-US" sz="1100" dirty="0">
              <a:solidFill>
                <a:prstClr val="black">
                  <a:lumMod val="85000"/>
                  <a:lumOff val="15000"/>
                </a:prstClr>
              </a:solidFill>
              <a:latin typeface="Garamond"/>
            </a:endParaRPr>
          </a:p>
        </p:txBody>
      </p:sp>
    </p:spTree>
    <p:extLst>
      <p:ext uri="{BB962C8B-B14F-4D97-AF65-F5344CB8AC3E}">
        <p14:creationId xmlns:p14="http://schemas.microsoft.com/office/powerpoint/2010/main" val="382882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730509" y="2245066"/>
            <a:ext cx="2877079" cy="584776"/>
          </a:xfrm>
          <a:prstGeom prst="rect">
            <a:avLst/>
          </a:prstGeom>
          <a:noFill/>
        </p:spPr>
        <p:txBody>
          <a:bodyPr wrap="square" rtlCol="0">
            <a:spAutoFit/>
          </a:bodyPr>
          <a:lstStyle/>
          <a:p>
            <a:r>
              <a:rPr lang="en-US" sz="3200" dirty="0">
                <a:solidFill>
                  <a:prstClr val="black"/>
                </a:solidFill>
                <a:latin typeface="Century Schoolbook"/>
                <a:ea typeface="ＭＳ Ｐゴシック" charset="0"/>
                <a:cs typeface="Century Schoolbook"/>
              </a:rPr>
              <a:t>Commitment</a:t>
            </a:r>
            <a:endParaRPr lang="en-US" dirty="0">
              <a:solidFill>
                <a:prstClr val="black"/>
              </a:solidFill>
              <a:latin typeface="Century Schoolbook"/>
              <a:ea typeface="ＭＳ Ｐゴシック" charset="0"/>
              <a:cs typeface="Century Schoolbook"/>
            </a:endParaRPr>
          </a:p>
        </p:txBody>
      </p:sp>
      <p:pic>
        <p:nvPicPr>
          <p:cNvPr id="2" name="Picture 1" descr="NYC stree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685800"/>
            <a:ext cx="6858000" cy="5143500"/>
          </a:xfrm>
          <a:prstGeom prst="rect">
            <a:avLst/>
          </a:prstGeom>
        </p:spPr>
      </p:pic>
    </p:spTree>
    <p:extLst>
      <p:ext uri="{BB962C8B-B14F-4D97-AF65-F5344CB8AC3E}">
        <p14:creationId xmlns:p14="http://schemas.microsoft.com/office/powerpoint/2010/main" val="1672312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phar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686" y="838200"/>
            <a:ext cx="7695662" cy="5126431"/>
          </a:xfrm>
          <a:prstGeom prst="rect">
            <a:avLst/>
          </a:prstGeom>
        </p:spPr>
      </p:pic>
    </p:spTree>
    <p:extLst>
      <p:ext uri="{BB962C8B-B14F-4D97-AF65-F5344CB8AC3E}">
        <p14:creationId xmlns:p14="http://schemas.microsoft.com/office/powerpoint/2010/main" val="3632788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Rectangle 2"/>
          <p:cNvSpPr/>
          <p:nvPr/>
        </p:nvSpPr>
        <p:spPr>
          <a:xfrm>
            <a:off x="262819" y="2967335"/>
            <a:ext cx="8618390" cy="923330"/>
          </a:xfrm>
          <a:prstGeom prst="rect">
            <a:avLst/>
          </a:prstGeom>
          <a:noFill/>
        </p:spPr>
        <p:txBody>
          <a:bodyPr wrap="none">
            <a:spAutoFit/>
          </a:bodyPr>
          <a:lstStyle/>
          <a:p>
            <a:pPr algn="ctr" defTabSz="914400">
              <a:defRPr/>
            </a:pPr>
            <a:r>
              <a:rPr lang="en-US" sz="5400" b="1" dirty="0">
                <a:ln w="12700">
                  <a:solidFill>
                    <a:srgbClr val="1F497D">
                      <a:satMod val="155000"/>
                    </a:srgbClr>
                  </a:solidFill>
                  <a:prstDash val="solid"/>
                </a:ln>
                <a:solidFill>
                  <a:srgbClr val="EEECE1">
                    <a:tint val="85000"/>
                    <a:satMod val="155000"/>
                  </a:srgbClr>
                </a:solidFill>
                <a:effectLst>
                  <a:glow rad="228600">
                    <a:srgbClr val="8064A2">
                      <a:satMod val="175000"/>
                      <a:alpha val="40000"/>
                    </a:srgbClr>
                  </a:glow>
                  <a:outerShdw blurRad="41275" dist="20320" dir="1800000" algn="tl" rotWithShape="0">
                    <a:srgbClr val="000000">
                      <a:alpha val="40000"/>
                    </a:srgbClr>
                  </a:outerShdw>
                </a:effectLst>
                <a:latin typeface="Calibri"/>
                <a:ea typeface="ＭＳ Ｐゴシック" charset="0"/>
                <a:cs typeface="ＭＳ Ｐゴシック" charset="0"/>
              </a:rPr>
              <a:t>Parent Management Training</a:t>
            </a:r>
          </a:p>
        </p:txBody>
      </p:sp>
      <p:sp>
        <p:nvSpPr>
          <p:cNvPr id="4" name="Rectangle 3"/>
          <p:cNvSpPr/>
          <p:nvPr/>
        </p:nvSpPr>
        <p:spPr>
          <a:xfrm>
            <a:off x="1592816" y="4419600"/>
            <a:ext cx="5950267" cy="584776"/>
          </a:xfrm>
          <a:prstGeom prst="rect">
            <a:avLst/>
          </a:prstGeom>
          <a:noFill/>
        </p:spPr>
        <p:txBody>
          <a:bodyPr wrap="none">
            <a:spAutoFit/>
          </a:bodyPr>
          <a:lstStyle/>
          <a:p>
            <a:pPr algn="ctr" defTabSz="914400">
              <a:defRPr/>
            </a:pPr>
            <a:r>
              <a:rPr lang="en-US" sz="3200" b="1" dirty="0">
                <a:ln w="12700">
                  <a:solidFill>
                    <a:srgbClr val="1F497D">
                      <a:satMod val="155000"/>
                    </a:srgbClr>
                  </a:solidFill>
                  <a:prstDash val="solid"/>
                </a:ln>
                <a:solidFill>
                  <a:srgbClr val="EEECE1"/>
                </a:solidFill>
                <a:effectLst>
                  <a:glow rad="228600">
                    <a:srgbClr val="FF6600">
                      <a:alpha val="40000"/>
                    </a:srgbClr>
                  </a:glow>
                  <a:outerShdw blurRad="41275" dist="20320" dir="1800000" algn="tl" rotWithShape="0">
                    <a:srgbClr val="000000">
                      <a:alpha val="40000"/>
                    </a:srgbClr>
                  </a:outerShdw>
                </a:effectLst>
                <a:latin typeface="Calibri"/>
                <a:ea typeface="ＭＳ Ｐゴシック" charset="0"/>
                <a:cs typeface="ＭＳ Ｐゴシック" charset="0"/>
              </a:rPr>
              <a:t>for children’s behavioral concerns</a:t>
            </a:r>
          </a:p>
        </p:txBody>
      </p:sp>
    </p:spTree>
    <p:extLst>
      <p:ext uri="{BB962C8B-B14F-4D97-AF65-F5344CB8AC3E}">
        <p14:creationId xmlns:p14="http://schemas.microsoft.com/office/powerpoint/2010/main" val="855440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6-08-25 at 2.55.4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381000"/>
            <a:ext cx="6920272" cy="4348549"/>
          </a:xfrm>
          <a:prstGeom prst="rect">
            <a:avLst/>
          </a:prstGeom>
        </p:spPr>
      </p:pic>
      <p:pic>
        <p:nvPicPr>
          <p:cNvPr id="3" name="Picture 2" descr="Teaching Children with Autism in the General Classroo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32846">
            <a:off x="6436579" y="3638281"/>
            <a:ext cx="2195165" cy="3135950"/>
          </a:xfrm>
          <a:prstGeom prst="rect">
            <a:avLst/>
          </a:prstGeom>
        </p:spPr>
      </p:pic>
      <p:sp>
        <p:nvSpPr>
          <p:cNvPr id="4" name="Rectangle 3"/>
          <p:cNvSpPr/>
          <p:nvPr/>
        </p:nvSpPr>
        <p:spPr>
          <a:xfrm>
            <a:off x="2895600" y="4800600"/>
            <a:ext cx="3276600" cy="523220"/>
          </a:xfrm>
          <a:prstGeom prst="rect">
            <a:avLst/>
          </a:prstGeom>
        </p:spPr>
        <p:txBody>
          <a:bodyPr wrap="square">
            <a:spAutoFit/>
          </a:bodyPr>
          <a:lstStyle/>
          <a:p>
            <a:pPr defTabSz="914400" fontAlgn="base">
              <a:spcBef>
                <a:spcPct val="0"/>
              </a:spcBef>
              <a:spcAft>
                <a:spcPct val="0"/>
              </a:spcAft>
            </a:pPr>
            <a:r>
              <a:rPr lang="en-US" sz="2800" dirty="0" err="1">
                <a:solidFill>
                  <a:prstClr val="white">
                    <a:lumMod val="85000"/>
                  </a:prstClr>
                </a:solidFill>
                <a:latin typeface="Arial" charset="0"/>
                <a:ea typeface="ＭＳ Ｐゴシック" charset="0"/>
                <a:cs typeface="ＭＳ Ｐゴシック" charset="0"/>
              </a:rPr>
              <a:t>dj@pickslyde.com</a:t>
            </a:r>
            <a:endParaRPr lang="en-US" sz="2800" dirty="0">
              <a:solidFill>
                <a:prstClr val="white">
                  <a:lumMod val="85000"/>
                </a:prst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28014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ppt_x</p:attrName>
                                        </p:attrNameLst>
                                      </p:cBhvr>
                                      <p:tavLst>
                                        <p:tav tm="0">
                                          <p:val>
                                            <p:strVal val="#ppt_x"/>
                                          </p:val>
                                        </p:tav>
                                        <p:tav tm="100000">
                                          <p:val>
                                            <p:strVal val="#ppt_x"/>
                                          </p:val>
                                        </p:tav>
                                      </p:tavLst>
                                    </p:anim>
                                    <p:anim calcmode="lin" valueType="num">
                                      <p:cBhvr>
                                        <p:cTn id="9" dur="2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87846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9DC98-76DB-45B4-B595-19B278D5005A}"/>
              </a:ext>
            </a:extLst>
          </p:cNvPr>
          <p:cNvSpPr>
            <a:spLocks noGrp="1"/>
          </p:cNvSpPr>
          <p:nvPr>
            <p:ph type="title"/>
          </p:nvPr>
        </p:nvSpPr>
        <p:spPr/>
        <p:txBody>
          <a:bodyPr>
            <a:normAutofit fontScale="90000"/>
          </a:bodyPr>
          <a:lstStyle/>
          <a:p>
            <a:r>
              <a:rPr lang="en-US" dirty="0">
                <a:solidFill>
                  <a:schemeClr val="bg2"/>
                </a:solidFill>
                <a:ea typeface="+mj-lt"/>
                <a:cs typeface="+mj-lt"/>
              </a:rPr>
              <a:t>ACT-Inspired Committed Action and </a:t>
            </a:r>
            <a:br>
              <a:rPr lang="en-US" dirty="0">
                <a:solidFill>
                  <a:schemeClr val="bg2"/>
                </a:solidFill>
                <a:ea typeface="+mj-lt"/>
                <a:cs typeface="+mj-lt"/>
              </a:rPr>
            </a:br>
            <a:r>
              <a:rPr lang="en-US" dirty="0">
                <a:solidFill>
                  <a:schemeClr val="bg2"/>
                </a:solidFill>
                <a:ea typeface="+mj-lt"/>
                <a:cs typeface="+mj-lt"/>
              </a:rPr>
              <a:t>Skills Training</a:t>
            </a:r>
            <a:endParaRPr lang="en-US" dirty="0">
              <a:solidFill>
                <a:schemeClr val="bg2"/>
              </a:solidFill>
              <a:cs typeface="Calibri"/>
            </a:endParaRPr>
          </a:p>
        </p:txBody>
      </p:sp>
      <p:sp>
        <p:nvSpPr>
          <p:cNvPr id="3" name="Content Placeholder 2">
            <a:extLst>
              <a:ext uri="{FF2B5EF4-FFF2-40B4-BE49-F238E27FC236}">
                <a16:creationId xmlns:a16="http://schemas.microsoft.com/office/drawing/2014/main" id="{9280C196-CC02-45C6-93C6-D9205C304CE5}"/>
              </a:ext>
            </a:extLst>
          </p:cNvPr>
          <p:cNvSpPr>
            <a:spLocks noGrp="1"/>
          </p:cNvSpPr>
          <p:nvPr>
            <p:ph idx="1"/>
          </p:nvPr>
        </p:nvSpPr>
        <p:spPr/>
        <p:txBody>
          <a:bodyPr vert="horz" lIns="91440" tIns="45720" rIns="91440" bIns="45720" rtlCol="0" anchor="t">
            <a:normAutofit fontScale="85000" lnSpcReduction="10000"/>
          </a:bodyPr>
          <a:lstStyle/>
          <a:p>
            <a:r>
              <a:rPr lang="en-US" dirty="0">
                <a:solidFill>
                  <a:schemeClr val="bg2"/>
                </a:solidFill>
                <a:ea typeface="+mn-lt"/>
                <a:cs typeface="+mn-lt"/>
              </a:rPr>
              <a:t>Skills training work is frequently anxiety-provoking, both because it is often uncomfortable to learn new things, and especially if that is happening in the presence of someone else</a:t>
            </a:r>
            <a:endParaRPr lang="en-US" dirty="0">
              <a:solidFill>
                <a:schemeClr val="bg2"/>
              </a:solidFill>
              <a:cs typeface="Calibri"/>
            </a:endParaRPr>
          </a:p>
          <a:p>
            <a:r>
              <a:rPr lang="en-US" dirty="0">
                <a:solidFill>
                  <a:schemeClr val="bg2"/>
                </a:solidFill>
                <a:ea typeface="+mn-lt"/>
                <a:cs typeface="+mn-lt"/>
              </a:rPr>
              <a:t>It is important to come back to values over and over again and bringing to light whether the skills being trained and choices about engaging in the training (or not) take the person closer to their values</a:t>
            </a:r>
            <a:endParaRPr lang="en-US" dirty="0">
              <a:solidFill>
                <a:schemeClr val="bg2"/>
              </a:solidFill>
              <a:cs typeface="Calibri"/>
            </a:endParaRPr>
          </a:p>
          <a:p>
            <a:r>
              <a:rPr lang="en-US" dirty="0">
                <a:solidFill>
                  <a:schemeClr val="bg2"/>
                </a:solidFill>
                <a:ea typeface="+mn-lt"/>
                <a:cs typeface="+mn-lt"/>
              </a:rPr>
              <a:t>Participation in skills training is itself a committed action in the service of other committed actions</a:t>
            </a:r>
            <a:endParaRPr lang="en-US" dirty="0">
              <a:solidFill>
                <a:schemeClr val="bg2"/>
              </a:solidFill>
              <a:cs typeface="Calibri"/>
            </a:endParaRPr>
          </a:p>
          <a:p>
            <a:endParaRPr lang="en-US" dirty="0">
              <a:solidFill>
                <a:schemeClr val="bg2"/>
              </a:solidFill>
              <a:cs typeface="Calibri"/>
            </a:endParaRPr>
          </a:p>
        </p:txBody>
      </p:sp>
    </p:spTree>
    <p:extLst>
      <p:ext uri="{BB962C8B-B14F-4D97-AF65-F5344CB8AC3E}">
        <p14:creationId xmlns:p14="http://schemas.microsoft.com/office/powerpoint/2010/main" val="41077474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B2198-1983-4312-9292-D55649DBC93B}"/>
              </a:ext>
            </a:extLst>
          </p:cNvPr>
          <p:cNvSpPr>
            <a:spLocks noGrp="1"/>
          </p:cNvSpPr>
          <p:nvPr>
            <p:ph type="title"/>
          </p:nvPr>
        </p:nvSpPr>
        <p:spPr/>
        <p:txBody>
          <a:bodyPr>
            <a:normAutofit fontScale="90000"/>
          </a:bodyPr>
          <a:lstStyle/>
          <a:p>
            <a:r>
              <a:rPr lang="en-US" dirty="0">
                <a:solidFill>
                  <a:schemeClr val="bg2"/>
                </a:solidFill>
                <a:ea typeface="+mj-lt"/>
                <a:cs typeface="+mj-lt"/>
              </a:rPr>
              <a:t>ACT-Inspired Committed Action and Role Play Activities</a:t>
            </a:r>
            <a:endParaRPr lang="en-US" dirty="0">
              <a:solidFill>
                <a:schemeClr val="bg2"/>
              </a:solidFill>
              <a:cs typeface="Calibri"/>
            </a:endParaRPr>
          </a:p>
        </p:txBody>
      </p:sp>
      <p:sp>
        <p:nvSpPr>
          <p:cNvPr id="3" name="Content Placeholder 2">
            <a:extLst>
              <a:ext uri="{FF2B5EF4-FFF2-40B4-BE49-F238E27FC236}">
                <a16:creationId xmlns:a16="http://schemas.microsoft.com/office/drawing/2014/main" id="{CED48832-FA63-4995-8F9F-FF3E3B8FA2CE}"/>
              </a:ext>
            </a:extLst>
          </p:cNvPr>
          <p:cNvSpPr>
            <a:spLocks noGrp="1"/>
          </p:cNvSpPr>
          <p:nvPr>
            <p:ph idx="1"/>
          </p:nvPr>
        </p:nvSpPr>
        <p:spPr/>
        <p:txBody>
          <a:bodyPr vert="horz" lIns="91440" tIns="45720" rIns="91440" bIns="45720" rtlCol="0" anchor="t">
            <a:normAutofit/>
          </a:bodyPr>
          <a:lstStyle/>
          <a:p>
            <a:r>
              <a:rPr lang="en-US" dirty="0">
                <a:solidFill>
                  <a:schemeClr val="bg2"/>
                </a:solidFill>
                <a:ea typeface="+mn-lt"/>
                <a:cs typeface="+mn-lt"/>
              </a:rPr>
              <a:t>Role plays can be extremely helpful for skills acquisition, especially interpersonal skills</a:t>
            </a:r>
            <a:endParaRPr lang="en-US" dirty="0">
              <a:solidFill>
                <a:schemeClr val="bg2"/>
              </a:solidFill>
              <a:cs typeface="Calibri"/>
            </a:endParaRPr>
          </a:p>
          <a:p>
            <a:r>
              <a:rPr lang="en-US" dirty="0">
                <a:solidFill>
                  <a:schemeClr val="bg2"/>
                </a:solidFill>
                <a:ea typeface="+mn-lt"/>
                <a:cs typeface="+mn-lt"/>
              </a:rPr>
              <a:t>General ACT skills (acceptance, </a:t>
            </a:r>
            <a:r>
              <a:rPr lang="en-US" dirty="0" err="1">
                <a:solidFill>
                  <a:schemeClr val="bg2"/>
                </a:solidFill>
                <a:ea typeface="+mn-lt"/>
                <a:cs typeface="+mn-lt"/>
              </a:rPr>
              <a:t>defusion</a:t>
            </a:r>
            <a:r>
              <a:rPr lang="en-US" dirty="0">
                <a:solidFill>
                  <a:schemeClr val="bg2"/>
                </a:solidFill>
                <a:ea typeface="+mn-lt"/>
                <a:cs typeface="+mn-lt"/>
              </a:rPr>
              <a:t>) may be needed to overcome reluctance to do role plays</a:t>
            </a:r>
            <a:endParaRPr lang="en-US" dirty="0">
              <a:solidFill>
                <a:schemeClr val="bg2"/>
              </a:solidFill>
              <a:cs typeface="Calibri"/>
            </a:endParaRPr>
          </a:p>
          <a:p>
            <a:r>
              <a:rPr lang="en-US" dirty="0">
                <a:solidFill>
                  <a:schemeClr val="bg2"/>
                </a:solidFill>
                <a:ea typeface="+mn-lt"/>
                <a:cs typeface="+mn-lt"/>
              </a:rPr>
              <a:t>Role plays can then be used to overcome interpersonal barriers to committed action</a:t>
            </a:r>
            <a:endParaRPr lang="en-US" dirty="0">
              <a:solidFill>
                <a:schemeClr val="bg2"/>
              </a:solidFill>
              <a:cs typeface="Calibri"/>
            </a:endParaRPr>
          </a:p>
          <a:p>
            <a:endParaRPr lang="en-US" dirty="0">
              <a:solidFill>
                <a:schemeClr val="bg2"/>
              </a:solidFill>
              <a:cs typeface="Calibri"/>
            </a:endParaRPr>
          </a:p>
        </p:txBody>
      </p:sp>
    </p:spTree>
    <p:extLst>
      <p:ext uri="{BB962C8B-B14F-4D97-AF65-F5344CB8AC3E}">
        <p14:creationId xmlns:p14="http://schemas.microsoft.com/office/powerpoint/2010/main" val="10423175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53F28-E53B-4528-A010-22FC0098A7DF}"/>
              </a:ext>
            </a:extLst>
          </p:cNvPr>
          <p:cNvSpPr>
            <a:spLocks noGrp="1"/>
          </p:cNvSpPr>
          <p:nvPr>
            <p:ph type="title"/>
          </p:nvPr>
        </p:nvSpPr>
        <p:spPr/>
        <p:txBody>
          <a:bodyPr>
            <a:normAutofit fontScale="90000"/>
          </a:bodyPr>
          <a:lstStyle/>
          <a:p>
            <a:r>
              <a:rPr lang="en-US" dirty="0">
                <a:solidFill>
                  <a:schemeClr val="bg2"/>
                </a:solidFill>
                <a:ea typeface="+mj-lt"/>
                <a:cs typeface="+mj-lt"/>
              </a:rPr>
              <a:t>ACT-Inspired Committed Action and Treatment of Anxiety</a:t>
            </a:r>
            <a:endParaRPr lang="en-US" dirty="0">
              <a:solidFill>
                <a:schemeClr val="bg2"/>
              </a:solidFill>
              <a:cs typeface="Calibri"/>
            </a:endParaRPr>
          </a:p>
        </p:txBody>
      </p:sp>
      <p:sp>
        <p:nvSpPr>
          <p:cNvPr id="3" name="Content Placeholder 2">
            <a:extLst>
              <a:ext uri="{FF2B5EF4-FFF2-40B4-BE49-F238E27FC236}">
                <a16:creationId xmlns:a16="http://schemas.microsoft.com/office/drawing/2014/main" id="{D5DE419E-4D64-4028-ADE8-7C2286DBA2AC}"/>
              </a:ext>
            </a:extLst>
          </p:cNvPr>
          <p:cNvSpPr>
            <a:spLocks noGrp="1"/>
          </p:cNvSpPr>
          <p:nvPr>
            <p:ph idx="1"/>
          </p:nvPr>
        </p:nvSpPr>
        <p:spPr/>
        <p:txBody>
          <a:bodyPr vert="horz" lIns="91440" tIns="45720" rIns="91440" bIns="45720" rtlCol="0" anchor="t">
            <a:normAutofit fontScale="92500"/>
          </a:bodyPr>
          <a:lstStyle/>
          <a:p>
            <a:r>
              <a:rPr lang="en-US" dirty="0">
                <a:solidFill>
                  <a:schemeClr val="bg2"/>
                </a:solidFill>
                <a:ea typeface="+mn-lt"/>
                <a:cs typeface="+mn-lt"/>
              </a:rPr>
              <a:t>ACT modules on values and committed action can be effectively integrated into transdiagnostic treatments for anxiety disorders</a:t>
            </a:r>
            <a:endParaRPr lang="en-US" dirty="0">
              <a:solidFill>
                <a:schemeClr val="bg2"/>
              </a:solidFill>
              <a:cs typeface="Calibri"/>
            </a:endParaRPr>
          </a:p>
          <a:p>
            <a:r>
              <a:rPr lang="en-US" dirty="0">
                <a:solidFill>
                  <a:schemeClr val="bg2"/>
                </a:solidFill>
                <a:ea typeface="+mn-lt"/>
                <a:cs typeface="+mn-lt"/>
              </a:rPr>
              <a:t>For example, </a:t>
            </a:r>
            <a:r>
              <a:rPr lang="en-US" dirty="0" err="1">
                <a:solidFill>
                  <a:schemeClr val="bg2"/>
                </a:solidFill>
                <a:ea typeface="+mn-lt"/>
                <a:cs typeface="+mn-lt"/>
              </a:rPr>
              <a:t>Villatte</a:t>
            </a:r>
            <a:r>
              <a:rPr lang="en-US" dirty="0">
                <a:solidFill>
                  <a:schemeClr val="bg2"/>
                </a:solidFill>
                <a:ea typeface="+mn-lt"/>
                <a:cs typeface="+mn-lt"/>
              </a:rPr>
              <a:t> and colleagues (2016) found that values and committed action modules were useful in the treatment of generalized anxiety, and that in the treatment of PTSD, values and committed action were more helpful after several sessions of acceptance and </a:t>
            </a:r>
            <a:r>
              <a:rPr lang="en-US" dirty="0" err="1">
                <a:solidFill>
                  <a:schemeClr val="bg2"/>
                </a:solidFill>
                <a:ea typeface="+mn-lt"/>
                <a:cs typeface="+mn-lt"/>
              </a:rPr>
              <a:t>defusion</a:t>
            </a:r>
            <a:endParaRPr lang="en-US" dirty="0" err="1">
              <a:solidFill>
                <a:schemeClr val="bg2"/>
              </a:solidFill>
              <a:cs typeface="Calibri"/>
            </a:endParaRPr>
          </a:p>
          <a:p>
            <a:endParaRPr lang="en-US" dirty="0">
              <a:cs typeface="Calibri"/>
            </a:endParaRPr>
          </a:p>
        </p:txBody>
      </p:sp>
    </p:spTree>
    <p:extLst>
      <p:ext uri="{BB962C8B-B14F-4D97-AF65-F5344CB8AC3E}">
        <p14:creationId xmlns:p14="http://schemas.microsoft.com/office/powerpoint/2010/main" val="28791605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8D964-13D5-4063-A7E9-EC75C75D76B2}"/>
              </a:ext>
            </a:extLst>
          </p:cNvPr>
          <p:cNvSpPr>
            <a:spLocks noGrp="1"/>
          </p:cNvSpPr>
          <p:nvPr>
            <p:ph type="title"/>
          </p:nvPr>
        </p:nvSpPr>
        <p:spPr/>
        <p:txBody>
          <a:bodyPr>
            <a:normAutofit fontScale="90000"/>
          </a:bodyPr>
          <a:lstStyle/>
          <a:p>
            <a:r>
              <a:rPr lang="en-US" dirty="0">
                <a:solidFill>
                  <a:schemeClr val="bg2"/>
                </a:solidFill>
                <a:ea typeface="+mj-lt"/>
                <a:cs typeface="+mj-lt"/>
              </a:rPr>
              <a:t>In Summary: Blending ACT-Inspired Committed Action and Evidence-Based Psychotherapies</a:t>
            </a:r>
            <a:endParaRPr lang="en-US" dirty="0">
              <a:solidFill>
                <a:schemeClr val="bg2"/>
              </a:solidFill>
              <a:cs typeface="Calibri"/>
            </a:endParaRPr>
          </a:p>
        </p:txBody>
      </p:sp>
      <p:sp>
        <p:nvSpPr>
          <p:cNvPr id="3" name="Content Placeholder 2">
            <a:extLst>
              <a:ext uri="{FF2B5EF4-FFF2-40B4-BE49-F238E27FC236}">
                <a16:creationId xmlns:a16="http://schemas.microsoft.com/office/drawing/2014/main" id="{649C07CB-CFD6-4DBF-9435-170391E26144}"/>
              </a:ext>
            </a:extLst>
          </p:cNvPr>
          <p:cNvSpPr>
            <a:spLocks noGrp="1"/>
          </p:cNvSpPr>
          <p:nvPr>
            <p:ph idx="1"/>
          </p:nvPr>
        </p:nvSpPr>
        <p:spPr>
          <a:xfrm>
            <a:off x="457200" y="1796970"/>
            <a:ext cx="8229600" cy="4525963"/>
          </a:xfrm>
        </p:spPr>
        <p:txBody>
          <a:bodyPr vert="horz" lIns="91440" tIns="45720" rIns="91440" bIns="45720" rtlCol="0" anchor="t">
            <a:normAutofit/>
          </a:bodyPr>
          <a:lstStyle/>
          <a:p>
            <a:r>
              <a:rPr lang="en-US" dirty="0">
                <a:solidFill>
                  <a:schemeClr val="bg2"/>
                </a:solidFill>
                <a:ea typeface="+mn-lt"/>
                <a:cs typeface="+mn-lt"/>
              </a:rPr>
              <a:t>Acceptance-based committed action work can be integrated into most any evidence-based psychotherapy</a:t>
            </a:r>
            <a:endParaRPr lang="en-US" dirty="0">
              <a:solidFill>
                <a:schemeClr val="bg2"/>
              </a:solidFill>
              <a:cs typeface="Calibri"/>
            </a:endParaRPr>
          </a:p>
          <a:p>
            <a:r>
              <a:rPr lang="en-US" dirty="0">
                <a:solidFill>
                  <a:schemeClr val="bg2"/>
                </a:solidFill>
                <a:ea typeface="+mn-lt"/>
                <a:cs typeface="+mn-lt"/>
              </a:rPr>
              <a:t>Requires flexible application of the processes on the </a:t>
            </a:r>
            <a:r>
              <a:rPr lang="en-US" dirty="0" err="1">
                <a:solidFill>
                  <a:schemeClr val="bg2"/>
                </a:solidFill>
                <a:ea typeface="+mn-lt"/>
                <a:cs typeface="+mn-lt"/>
              </a:rPr>
              <a:t>hexaflex</a:t>
            </a:r>
            <a:r>
              <a:rPr lang="en-US" dirty="0">
                <a:solidFill>
                  <a:schemeClr val="bg2"/>
                </a:solidFill>
                <a:ea typeface="+mn-lt"/>
                <a:cs typeface="+mn-lt"/>
              </a:rPr>
              <a:t> to work with the individual to move forward both with the therapeutic steps of the evidence-based psychotherapy and directly in the person’s life</a:t>
            </a:r>
            <a:endParaRPr lang="en-US" dirty="0">
              <a:solidFill>
                <a:schemeClr val="bg2"/>
              </a:solidFill>
              <a:cs typeface="Calibri"/>
            </a:endParaRPr>
          </a:p>
          <a:p>
            <a:endParaRPr lang="en-US" dirty="0">
              <a:solidFill>
                <a:schemeClr val="bg2"/>
              </a:solidFill>
              <a:cs typeface="Calibri"/>
            </a:endParaRPr>
          </a:p>
        </p:txBody>
      </p:sp>
    </p:spTree>
    <p:extLst>
      <p:ext uri="{BB962C8B-B14F-4D97-AF65-F5344CB8AC3E}">
        <p14:creationId xmlns:p14="http://schemas.microsoft.com/office/powerpoint/2010/main" val="29826179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838200"/>
            <a:ext cx="8229600" cy="4525962"/>
          </a:xfrm>
        </p:spPr>
        <p:txBody>
          <a:bodyPr/>
          <a:lstStyle/>
          <a:p>
            <a:pPr algn="r">
              <a:lnSpc>
                <a:spcPct val="120000"/>
              </a:lnSpc>
            </a:pPr>
            <a:r>
              <a:rPr lang="en-US" sz="3200" dirty="0" err="1">
                <a:solidFill>
                  <a:srgbClr val="000000"/>
                </a:solidFill>
              </a:rPr>
              <a:t>www.contextualscience.org</a:t>
            </a:r>
            <a:br>
              <a:rPr lang="en-US" sz="3200" dirty="0">
                <a:solidFill>
                  <a:srgbClr val="000000"/>
                </a:solidFill>
              </a:rPr>
            </a:br>
            <a:r>
              <a:rPr lang="en-US" sz="3200" dirty="0" err="1">
                <a:solidFill>
                  <a:srgbClr val="000000"/>
                </a:solidFill>
              </a:rPr>
              <a:t>djmoran.podbean.com</a:t>
            </a:r>
            <a:br>
              <a:rPr lang="en-US" sz="3200" dirty="0">
                <a:solidFill>
                  <a:srgbClr val="000000"/>
                </a:solidFill>
              </a:rPr>
            </a:br>
            <a:r>
              <a:rPr lang="en-US" sz="3200" dirty="0" err="1">
                <a:solidFill>
                  <a:srgbClr val="000000"/>
                </a:solidFill>
              </a:rPr>
              <a:t>www.drdjmoran.com</a:t>
            </a:r>
            <a:br>
              <a:rPr lang="en-US" sz="3200" dirty="0">
                <a:solidFill>
                  <a:srgbClr val="000000"/>
                </a:solidFill>
              </a:rPr>
            </a:br>
            <a:r>
              <a:rPr lang="en-US" sz="3200" dirty="0" err="1">
                <a:solidFill>
                  <a:srgbClr val="000000"/>
                </a:solidFill>
              </a:rPr>
              <a:t>dj@pickslyde.com</a:t>
            </a:r>
            <a:br>
              <a:rPr lang="en-US" sz="3200" dirty="0">
                <a:solidFill>
                  <a:srgbClr val="000000"/>
                </a:solidFill>
              </a:rPr>
            </a:br>
            <a:r>
              <a:rPr lang="en-US" sz="3200" dirty="0">
                <a:solidFill>
                  <a:srgbClr val="000000"/>
                </a:solidFill>
              </a:rPr>
              <a:t>@</a:t>
            </a:r>
            <a:r>
              <a:rPr lang="en-US" sz="3200" dirty="0" err="1">
                <a:solidFill>
                  <a:srgbClr val="000000"/>
                </a:solidFill>
              </a:rPr>
              <a:t>DrDJMoran</a:t>
            </a:r>
            <a:br>
              <a:rPr lang="en-US" sz="3200" dirty="0">
                <a:solidFill>
                  <a:srgbClr val="000000"/>
                </a:solidFill>
              </a:rPr>
            </a:br>
            <a:endParaRPr lang="en-US" sz="3200" dirty="0">
              <a:solidFill>
                <a:srgbClr val="000000"/>
              </a:solidFill>
            </a:endParaRPr>
          </a:p>
        </p:txBody>
      </p:sp>
      <p:pic>
        <p:nvPicPr>
          <p:cNvPr id="4" name="Picture 5" descr="twitte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10851" y="3789179"/>
            <a:ext cx="532449"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3" descr="act in practice_102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9906531">
            <a:off x="896781" y="815337"/>
            <a:ext cx="2345812" cy="3093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CommitedActioninPracticeCF.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884658">
            <a:off x="3788876" y="3024564"/>
            <a:ext cx="2366744" cy="3381063"/>
          </a:xfrm>
          <a:prstGeom prst="rect">
            <a:avLst/>
          </a:prstGeom>
        </p:spPr>
      </p:pic>
    </p:spTree>
    <p:extLst>
      <p:ext uri="{BB962C8B-B14F-4D97-AF65-F5344CB8AC3E}">
        <p14:creationId xmlns:p14="http://schemas.microsoft.com/office/powerpoint/2010/main" val="711373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art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0674"/>
            <a:ext cx="9144000" cy="6087717"/>
          </a:xfrm>
          <a:prstGeom prst="rect">
            <a:avLst/>
          </a:prstGeom>
        </p:spPr>
      </p:pic>
    </p:spTree>
    <p:extLst>
      <p:ext uri="{BB962C8B-B14F-4D97-AF65-F5344CB8AC3E}">
        <p14:creationId xmlns:p14="http://schemas.microsoft.com/office/powerpoint/2010/main" val="1082871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TextBox 2"/>
          <p:cNvSpPr txBox="1"/>
          <p:nvPr/>
        </p:nvSpPr>
        <p:spPr>
          <a:xfrm>
            <a:off x="403154" y="1975264"/>
            <a:ext cx="4132312" cy="830997"/>
          </a:xfrm>
          <a:prstGeom prst="rect">
            <a:avLst/>
          </a:prstGeom>
          <a:noFill/>
        </p:spPr>
        <p:txBody>
          <a:bodyPr wrap="square" rtlCol="0">
            <a:spAutoFit/>
          </a:bodyPr>
          <a:lstStyle/>
          <a:p>
            <a:pPr defTabSz="914400"/>
            <a:r>
              <a:rPr lang="en-US" sz="4800" dirty="0">
                <a:solidFill>
                  <a:srgbClr val="FFFFFF"/>
                </a:solidFill>
                <a:latin typeface="Microsoft Sans Serif"/>
                <a:ea typeface="ＭＳ Ｐゴシック" charset="0"/>
                <a:cs typeface="Microsoft Sans Serif"/>
              </a:rPr>
              <a:t>Commitment</a:t>
            </a:r>
            <a:endParaRPr lang="en-US" dirty="0">
              <a:solidFill>
                <a:srgbClr val="FFFFFF"/>
              </a:solidFill>
              <a:latin typeface="Calibri"/>
              <a:ea typeface="ＭＳ Ｐゴシック" charset="0"/>
              <a:cs typeface="ＭＳ Ｐゴシック" charset="0"/>
            </a:endParaRPr>
          </a:p>
        </p:txBody>
      </p:sp>
      <p:sp>
        <p:nvSpPr>
          <p:cNvPr id="10" name="TextBox 9"/>
          <p:cNvSpPr txBox="1"/>
          <p:nvPr/>
        </p:nvSpPr>
        <p:spPr>
          <a:xfrm>
            <a:off x="4474991" y="2076050"/>
            <a:ext cx="4669009" cy="3046988"/>
          </a:xfrm>
          <a:prstGeom prst="rect">
            <a:avLst/>
          </a:prstGeom>
          <a:noFill/>
        </p:spPr>
        <p:txBody>
          <a:bodyPr wrap="square" rtlCol="0">
            <a:spAutoFit/>
          </a:bodyPr>
          <a:lstStyle/>
          <a:p>
            <a:pPr defTabSz="914400"/>
            <a:r>
              <a:rPr lang="en-US" sz="3200" i="1" dirty="0">
                <a:solidFill>
                  <a:srgbClr val="FFFFFF">
                    <a:lumMod val="75000"/>
                  </a:srgbClr>
                </a:solidFill>
                <a:latin typeface="Century Schoolbook"/>
                <a:ea typeface="ＭＳ Ｐゴシック" charset="0"/>
                <a:cs typeface="Century Schoolbook"/>
              </a:rPr>
              <a:t>- noun </a:t>
            </a:r>
            <a:r>
              <a:rPr lang="en-US" sz="3200" dirty="0">
                <a:solidFill>
                  <a:srgbClr val="FFFFFF">
                    <a:lumMod val="75000"/>
                  </a:srgbClr>
                </a:solidFill>
                <a:latin typeface="Century Schoolbook"/>
                <a:ea typeface="ＭＳ Ｐゴシック" charset="0"/>
                <a:cs typeface="Century Schoolbook"/>
              </a:rPr>
              <a:t>\</a:t>
            </a:r>
            <a:r>
              <a:rPr lang="en-US" sz="3200" dirty="0" err="1">
                <a:solidFill>
                  <a:srgbClr val="FFFFFF">
                    <a:lumMod val="75000"/>
                  </a:srgbClr>
                </a:solidFill>
                <a:latin typeface="Century Schoolbook"/>
                <a:ea typeface="ＭＳ Ｐゴシック" charset="0"/>
                <a:cs typeface="Century Schoolbook"/>
              </a:rPr>
              <a:t>kǝ-mit-mǝnt</a:t>
            </a:r>
            <a:r>
              <a:rPr lang="en-US" sz="3200" dirty="0">
                <a:solidFill>
                  <a:srgbClr val="FFFFFF">
                    <a:lumMod val="75000"/>
                  </a:srgbClr>
                </a:solidFill>
                <a:latin typeface="Century Schoolbook"/>
                <a:ea typeface="ＭＳ Ｐゴシック" charset="0"/>
                <a:cs typeface="Century Schoolbook"/>
              </a:rPr>
              <a:t>\</a:t>
            </a:r>
          </a:p>
          <a:p>
            <a:pPr defTabSz="914400"/>
            <a:r>
              <a:rPr lang="en-US" sz="3200" dirty="0">
                <a:solidFill>
                  <a:srgbClr val="FFFFFF">
                    <a:lumMod val="75000"/>
                  </a:srgbClr>
                </a:solidFill>
                <a:latin typeface="Century Schoolbook"/>
                <a:ea typeface="ＭＳ Ｐゴシック" charset="0"/>
                <a:cs typeface="Century Schoolbook"/>
              </a:rPr>
              <a:t>1: action aimed </a:t>
            </a:r>
          </a:p>
          <a:p>
            <a:pPr defTabSz="914400"/>
            <a:r>
              <a:rPr lang="en-US" sz="3200" dirty="0">
                <a:solidFill>
                  <a:srgbClr val="FFFFFF">
                    <a:lumMod val="75000"/>
                  </a:srgbClr>
                </a:solidFill>
                <a:latin typeface="Century Schoolbook"/>
                <a:ea typeface="ＭＳ Ｐゴシック" charset="0"/>
                <a:cs typeface="Century Schoolbook"/>
              </a:rPr>
              <a:t>in the direction of </a:t>
            </a:r>
          </a:p>
          <a:p>
            <a:pPr defTabSz="914400"/>
            <a:r>
              <a:rPr lang="en-US" sz="3200" dirty="0">
                <a:solidFill>
                  <a:srgbClr val="FFFFFF">
                    <a:lumMod val="75000"/>
                  </a:srgbClr>
                </a:solidFill>
                <a:latin typeface="Century Schoolbook"/>
                <a:ea typeface="ＭＳ Ｐゴシック" charset="0"/>
                <a:cs typeface="Century Schoolbook"/>
              </a:rPr>
              <a:t>what you care about, even in the presence of obstacles</a:t>
            </a:r>
          </a:p>
        </p:txBody>
      </p:sp>
    </p:spTree>
    <p:extLst>
      <p:ext uri="{BB962C8B-B14F-4D97-AF65-F5344CB8AC3E}">
        <p14:creationId xmlns:p14="http://schemas.microsoft.com/office/powerpoint/2010/main" val="73456876"/>
      </p:ext>
    </p:extLst>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1992" y="0"/>
            <a:ext cx="4796393" cy="6858000"/>
          </a:xfrm>
          <a:prstGeom prst="rect">
            <a:avLst/>
          </a:prstGeom>
        </p:spPr>
      </p:pic>
      <p:pic>
        <p:nvPicPr>
          <p:cNvPr id="5" name="Picture 4" descr="Ch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1992" y="0"/>
            <a:ext cx="4825063" cy="6858000"/>
          </a:xfrm>
          <a:prstGeom prst="rect">
            <a:avLst/>
          </a:prstGeom>
        </p:spPr>
      </p:pic>
      <p:pic>
        <p:nvPicPr>
          <p:cNvPr id="4" name="Picture 3" descr="CommitedActioninPracticeCF.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1992" y="-34948"/>
            <a:ext cx="4825063" cy="6892948"/>
          </a:xfrm>
          <a:prstGeom prst="rect">
            <a:avLst/>
          </a:prstGeom>
        </p:spPr>
      </p:pic>
    </p:spTree>
    <p:extLst>
      <p:ext uri="{BB962C8B-B14F-4D97-AF65-F5344CB8AC3E}">
        <p14:creationId xmlns:p14="http://schemas.microsoft.com/office/powerpoint/2010/main" val="17688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shadeToTitle="1">
        <a:solidFill>
          <a:schemeClr val="tx1"/>
        </a:solidFill>
        <a:effectLst/>
      </p:bgPr>
    </p:bg>
    <p:spTree>
      <p:nvGrpSpPr>
        <p:cNvPr id="1" name=""/>
        <p:cNvGrpSpPr/>
        <p:nvPr/>
      </p:nvGrpSpPr>
      <p:grpSpPr>
        <a:xfrm>
          <a:off x="0" y="0"/>
          <a:ext cx="0" cy="0"/>
          <a:chOff x="0" y="0"/>
          <a:chExt cx="0" cy="0"/>
        </a:xfrm>
      </p:grpSpPr>
      <p:graphicFrame>
        <p:nvGraphicFramePr>
          <p:cNvPr id="131074" name="Object 2"/>
          <p:cNvGraphicFramePr>
            <a:graphicFrameLocks noGrp="1" noChangeAspect="1"/>
          </p:cNvGraphicFramePr>
          <p:nvPr>
            <p:ph/>
          </p:nvPr>
        </p:nvGraphicFramePr>
        <p:xfrm>
          <a:off x="1336675" y="457200"/>
          <a:ext cx="6469063" cy="5867400"/>
        </p:xfrm>
        <a:graphic>
          <a:graphicData uri="http://schemas.openxmlformats.org/presentationml/2006/ole">
            <mc:AlternateContent xmlns:mc="http://schemas.openxmlformats.org/markup-compatibility/2006">
              <mc:Choice xmlns:v="urn:schemas-microsoft-com:vml" Requires="v">
                <p:oleObj spid="_x0000_s3111" name="CorelDRAW" r:id="rId4" imgW="7150100" imgH="6070600" progId="CorelDraw.Graphic.8">
                  <p:embed/>
                </p:oleObj>
              </mc:Choice>
              <mc:Fallback>
                <p:oleObj name="CorelDRAW" r:id="rId4" imgW="7150100" imgH="6070600" progId="CorelDraw.Graphic.8">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6675" y="457200"/>
                        <a:ext cx="6469063"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17412" name="Rectangle 3"/>
          <p:cNvSpPr>
            <a:spLocks noChangeArrowheads="1"/>
          </p:cNvSpPr>
          <p:nvPr/>
        </p:nvSpPr>
        <p:spPr bwMode="auto">
          <a:xfrm>
            <a:off x="1219200" y="228600"/>
            <a:ext cx="4343400" cy="6248400"/>
          </a:xfrm>
          <a:prstGeom prst="rect">
            <a:avLst/>
          </a:prstGeom>
          <a:noFill/>
          <a:ln w="28575">
            <a:solidFill>
              <a:srgbClr val="CC33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7413" name="Text Box 4"/>
          <p:cNvSpPr txBox="1">
            <a:spLocks noChangeArrowheads="1"/>
          </p:cNvSpPr>
          <p:nvPr/>
        </p:nvSpPr>
        <p:spPr bwMode="auto">
          <a:xfrm>
            <a:off x="1371600" y="457200"/>
            <a:ext cx="198120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r>
              <a:rPr lang="en-US" dirty="0">
                <a:solidFill>
                  <a:srgbClr val="CC3300"/>
                </a:solidFill>
                <a:latin typeface="Avenir Book"/>
                <a:cs typeface="Avenir Book"/>
              </a:rPr>
              <a:t>Acceptance &amp; Mindfulness Processes</a:t>
            </a:r>
          </a:p>
        </p:txBody>
      </p:sp>
    </p:spTree>
    <p:extLst>
      <p:ext uri="{BB962C8B-B14F-4D97-AF65-F5344CB8AC3E}">
        <p14:creationId xmlns:p14="http://schemas.microsoft.com/office/powerpoint/2010/main" val="2315110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ounded Rectangle 4"/>
          <p:cNvSpPr/>
          <p:nvPr/>
        </p:nvSpPr>
        <p:spPr>
          <a:xfrm>
            <a:off x="4754880" y="6217920"/>
            <a:ext cx="4255343" cy="626272"/>
          </a:xfrm>
          <a:prstGeom prst="roundRect">
            <a:avLst/>
          </a:prstGeom>
          <a:solidFill>
            <a:srgbClr val="4C5B52">
              <a:alpha val="85000"/>
            </a:srgbClr>
          </a:solidFill>
          <a:ln w="34925" cap="flat" cmpd="sng" algn="ctr">
            <a:solidFill>
              <a:srgbClr val="D9541E">
                <a:shade val="50000"/>
              </a:srgbClr>
            </a:solidFill>
            <a:prstDash val="solid"/>
          </a:ln>
          <a:effectLst/>
        </p:spPr>
        <p:txBody>
          <a:bodyPr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sz="2400" dirty="0">
                <a:solidFill>
                  <a:prstClr val="white"/>
                </a:solidFill>
                <a:latin typeface="Georgia"/>
                <a:cs typeface="Georgia"/>
              </a:rPr>
              <a:t>…most objectively measured?</a:t>
            </a:r>
            <a:endParaRPr lang="en-US" sz="2400" kern="0" dirty="0">
              <a:solidFill>
                <a:prstClr val="white"/>
              </a:solidFill>
              <a:latin typeface="Georgia"/>
              <a:cs typeface="Georgia"/>
            </a:endParaRPr>
          </a:p>
        </p:txBody>
      </p:sp>
    </p:spTree>
    <p:extLst>
      <p:ext uri="{BB962C8B-B14F-4D97-AF65-F5344CB8AC3E}">
        <p14:creationId xmlns:p14="http://schemas.microsoft.com/office/powerpoint/2010/main" val="338981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3_Office Theme">
  <a:themeElements>
    <a:clrScheme name="Pickslyde">
      <a:dk1>
        <a:srgbClr val="4C5B52"/>
      </a:dk1>
      <a:lt1>
        <a:srgbClr val="FFFFFF"/>
      </a:lt1>
      <a:dk2>
        <a:srgbClr val="8B0F04"/>
      </a:dk2>
      <a:lt2>
        <a:srgbClr val="C1D82F"/>
      </a:lt2>
      <a:accent1>
        <a:srgbClr val="D9541E"/>
      </a:accent1>
      <a:accent2>
        <a:srgbClr val="FFAE0C"/>
      </a:accent2>
      <a:accent3>
        <a:srgbClr val="2300A4"/>
      </a:accent3>
      <a:accent4>
        <a:srgbClr val="DADADA"/>
      </a:accent4>
      <a:accent5>
        <a:srgbClr val="7F4C00"/>
      </a:accent5>
      <a:accent6>
        <a:srgbClr val="626E14"/>
      </a:accent6>
      <a:hlink>
        <a:srgbClr val="FFCC66"/>
      </a:hlink>
      <a:folHlink>
        <a:srgbClr val="FF99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9_Office Theme">
  <a:themeElements>
    <a:clrScheme name="Pickslyde">
      <a:dk1>
        <a:srgbClr val="4C5B52"/>
      </a:dk1>
      <a:lt1>
        <a:srgbClr val="FFFFFF"/>
      </a:lt1>
      <a:dk2>
        <a:srgbClr val="8B0F04"/>
      </a:dk2>
      <a:lt2>
        <a:srgbClr val="C1D82F"/>
      </a:lt2>
      <a:accent1>
        <a:srgbClr val="D9541E"/>
      </a:accent1>
      <a:accent2>
        <a:srgbClr val="FFAE0C"/>
      </a:accent2>
      <a:accent3>
        <a:srgbClr val="2300A4"/>
      </a:accent3>
      <a:accent4>
        <a:srgbClr val="DADADA"/>
      </a:accent4>
      <a:accent5>
        <a:srgbClr val="7F4C00"/>
      </a:accent5>
      <a:accent6>
        <a:srgbClr val="626E14"/>
      </a:accent6>
      <a:hlink>
        <a:srgbClr val="FFCC66"/>
      </a:hlink>
      <a:folHlink>
        <a:srgbClr val="FF99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1_Office Theme">
  <a:themeElements>
    <a:clrScheme name="Pickslyde">
      <a:dk1>
        <a:srgbClr val="4C5B52"/>
      </a:dk1>
      <a:lt1>
        <a:srgbClr val="FFFFFF"/>
      </a:lt1>
      <a:dk2>
        <a:srgbClr val="8B0F04"/>
      </a:dk2>
      <a:lt2>
        <a:srgbClr val="C1D82F"/>
      </a:lt2>
      <a:accent1>
        <a:srgbClr val="D9541E"/>
      </a:accent1>
      <a:accent2>
        <a:srgbClr val="FFAE0C"/>
      </a:accent2>
      <a:accent3>
        <a:srgbClr val="2300A4"/>
      </a:accent3>
      <a:accent4>
        <a:srgbClr val="DADADA"/>
      </a:accent4>
      <a:accent5>
        <a:srgbClr val="7F4C00"/>
      </a:accent5>
      <a:accent6>
        <a:srgbClr val="626E14"/>
      </a:accent6>
      <a:hlink>
        <a:srgbClr val="FFCC66"/>
      </a:hlink>
      <a:folHlink>
        <a:srgbClr val="FF99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26_Office Theme">
  <a:themeElements>
    <a:clrScheme name="Pickslyde">
      <a:dk1>
        <a:srgbClr val="4C5B52"/>
      </a:dk1>
      <a:lt1>
        <a:srgbClr val="FFFFFF"/>
      </a:lt1>
      <a:dk2>
        <a:srgbClr val="8B0F04"/>
      </a:dk2>
      <a:lt2>
        <a:srgbClr val="C1D82F"/>
      </a:lt2>
      <a:accent1>
        <a:srgbClr val="D9541E"/>
      </a:accent1>
      <a:accent2>
        <a:srgbClr val="FFAE0C"/>
      </a:accent2>
      <a:accent3>
        <a:srgbClr val="2300A4"/>
      </a:accent3>
      <a:accent4>
        <a:srgbClr val="DADADA"/>
      </a:accent4>
      <a:accent5>
        <a:srgbClr val="7F4C00"/>
      </a:accent5>
      <a:accent6>
        <a:srgbClr val="626E14"/>
      </a:accent6>
      <a:hlink>
        <a:srgbClr val="FFCC66"/>
      </a:hlink>
      <a:folHlink>
        <a:srgbClr val="FF99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8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9.xml><?xml version="1.0" encoding="utf-8"?>
<a:theme xmlns:a="http://schemas.openxmlformats.org/drawingml/2006/main" name="1_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Default Theme.thmx</Template>
  <TotalTime>82</TotalTime>
  <Words>1305</Words>
  <Application>Microsoft Office PowerPoint</Application>
  <PresentationFormat>On-screen Show (4:3)</PresentationFormat>
  <Paragraphs>245</Paragraphs>
  <Slides>49</Slides>
  <Notes>26</Notes>
  <HiddenSlides>0</HiddenSlides>
  <MMClips>0</MMClips>
  <ScaleCrop>false</ScaleCrop>
  <HeadingPairs>
    <vt:vector size="8" baseType="variant">
      <vt:variant>
        <vt:lpstr>Fonts Used</vt:lpstr>
      </vt:variant>
      <vt:variant>
        <vt:i4>13</vt:i4>
      </vt:variant>
      <vt:variant>
        <vt:lpstr>Theme</vt:lpstr>
      </vt:variant>
      <vt:variant>
        <vt:i4>16</vt:i4>
      </vt:variant>
      <vt:variant>
        <vt:lpstr>Embedded OLE Servers</vt:lpstr>
      </vt:variant>
      <vt:variant>
        <vt:i4>1</vt:i4>
      </vt:variant>
      <vt:variant>
        <vt:lpstr>Slide Titles</vt:lpstr>
      </vt:variant>
      <vt:variant>
        <vt:i4>49</vt:i4>
      </vt:variant>
    </vt:vector>
  </HeadingPairs>
  <TitlesOfParts>
    <vt:vector size="79" baseType="lpstr">
      <vt:lpstr>Arial</vt:lpstr>
      <vt:lpstr>Arial Narrow</vt:lpstr>
      <vt:lpstr>Arial Unicode MS</vt:lpstr>
      <vt:lpstr>Avenir Book</vt:lpstr>
      <vt:lpstr>Calibri</vt:lpstr>
      <vt:lpstr>Century Schoolbook</vt:lpstr>
      <vt:lpstr>Constantia</vt:lpstr>
      <vt:lpstr>Garamond</vt:lpstr>
      <vt:lpstr>Georgia</vt:lpstr>
      <vt:lpstr>Microsoft Sans Serif</vt:lpstr>
      <vt:lpstr>Times New Roman</vt:lpstr>
      <vt:lpstr>Wingdings</vt:lpstr>
      <vt:lpstr>Wingdings 2</vt:lpstr>
      <vt:lpstr>Default Theme</vt:lpstr>
      <vt:lpstr>22_Office Theme</vt:lpstr>
      <vt:lpstr>13_Office Theme</vt:lpstr>
      <vt:lpstr>1_Office Theme</vt:lpstr>
      <vt:lpstr>5_Paper</vt:lpstr>
      <vt:lpstr>8_Paper</vt:lpstr>
      <vt:lpstr>3_Default Design</vt:lpstr>
      <vt:lpstr>Organic</vt:lpstr>
      <vt:lpstr>1_Mountain Top</vt:lpstr>
      <vt:lpstr>3_Office Theme</vt:lpstr>
      <vt:lpstr>14_Office Theme</vt:lpstr>
      <vt:lpstr>28_Office Theme</vt:lpstr>
      <vt:lpstr>19_Office Theme</vt:lpstr>
      <vt:lpstr>21_Office Theme</vt:lpstr>
      <vt:lpstr>15_Office Theme</vt:lpstr>
      <vt:lpstr>26_Office Theme</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Origins of Behavioral Activation</vt:lpstr>
      <vt:lpstr>Key Elements of BA</vt:lpstr>
      <vt:lpstr>Functional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ACT-Inspired Committed Action and  Skills Training</vt:lpstr>
      <vt:lpstr>ACT-Inspired Committed Action and Role Play Activities</vt:lpstr>
      <vt:lpstr>ACT-Inspired Committed Action and Treatment of Anxiety</vt:lpstr>
      <vt:lpstr>In Summary: Blending ACT-Inspired Committed Action and Evidence-Based Psychotherapies</vt:lpstr>
      <vt:lpstr>www.contextualscience.org djmoran.podbean.com www.drdjmoran.com dj@pickslyde.com @DrDJMoran </vt:lpstr>
    </vt:vector>
  </TitlesOfParts>
  <Company>MPI/ Pickslyde/ QSE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DJ Moran</dc:creator>
  <cp:lastModifiedBy>R Z</cp:lastModifiedBy>
  <cp:revision>40</cp:revision>
  <dcterms:created xsi:type="dcterms:W3CDTF">2019-06-10T17:17:06Z</dcterms:created>
  <dcterms:modified xsi:type="dcterms:W3CDTF">2019-06-25T13:36:30Z</dcterms:modified>
</cp:coreProperties>
</file>